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8"/>
  </p:notesMasterIdLst>
  <p:sldIdLst>
    <p:sldId id="256" r:id="rId2"/>
    <p:sldId id="257" r:id="rId3"/>
    <p:sldId id="258" r:id="rId4"/>
    <p:sldId id="292" r:id="rId5"/>
    <p:sldId id="293" r:id="rId6"/>
    <p:sldId id="294" r:id="rId7"/>
  </p:sldIdLst>
  <p:sldSz cx="9144000" cy="5143500" type="screen16x9"/>
  <p:notesSz cx="6858000" cy="9144000"/>
  <p:embeddedFontLst>
    <p:embeddedFont>
      <p:font typeface="Bahnschrift SemiBold SemiConden" panose="020B0502040204020203" pitchFamily="34" charset="0"/>
      <p:bold r:id="rId9"/>
    </p:embeddedFont>
    <p:embeddedFont>
      <p:font typeface="Bahnschrift SemiCondensed" panose="020B0502040204020203" pitchFamily="34" charset="0"/>
      <p:regular r:id="rId10"/>
      <p:bold r:id="rId11"/>
    </p:embeddedFont>
    <p:embeddedFont>
      <p:font typeface="Gochi Hand"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9AA0A6"/>
          </p15:clr>
        </p15:guide>
        <p15:guide id="2" orient="horz" pos="31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3240"/>
        <p:guide orient="horz" pos="31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1dca708d97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1dca708d9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2082beb4e96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2082beb4e96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dca708d971_1_3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dca708d971_1_3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2082beb4e96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2082beb4e96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04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dca708d971_1_3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dca708d971_1_3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06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dca708d971_1_3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dca708d971_1_3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71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625" y="0"/>
            <a:ext cx="9143950" cy="5168861"/>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p:nvPr/>
        </p:nvSpPr>
        <p:spPr>
          <a:xfrm>
            <a:off x="6893273" y="3115471"/>
            <a:ext cx="2238120" cy="2053204"/>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30125" y="1139319"/>
            <a:ext cx="5283900" cy="2187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500"/>
            </a:lvl1pPr>
            <a:lvl2pPr lvl="1" algn="ctr">
              <a:lnSpc>
                <a:spcPct val="80000"/>
              </a:lnSpc>
              <a:spcBef>
                <a:spcPts val="0"/>
              </a:spcBef>
              <a:spcAft>
                <a:spcPts val="0"/>
              </a:spcAft>
              <a:buSzPts val="6000"/>
              <a:buNone/>
              <a:defRPr sz="6000"/>
            </a:lvl2pPr>
            <a:lvl3pPr lvl="2" algn="ctr">
              <a:lnSpc>
                <a:spcPct val="80000"/>
              </a:lnSpc>
              <a:spcBef>
                <a:spcPts val="0"/>
              </a:spcBef>
              <a:spcAft>
                <a:spcPts val="0"/>
              </a:spcAft>
              <a:buSzPts val="6000"/>
              <a:buNone/>
              <a:defRPr sz="6000"/>
            </a:lvl3pPr>
            <a:lvl4pPr lvl="3" algn="ctr">
              <a:lnSpc>
                <a:spcPct val="80000"/>
              </a:lnSpc>
              <a:spcBef>
                <a:spcPts val="0"/>
              </a:spcBef>
              <a:spcAft>
                <a:spcPts val="0"/>
              </a:spcAft>
              <a:buSzPts val="6000"/>
              <a:buNone/>
              <a:defRPr sz="6000"/>
            </a:lvl4pPr>
            <a:lvl5pPr lvl="4" algn="ctr">
              <a:lnSpc>
                <a:spcPct val="80000"/>
              </a:lnSpc>
              <a:spcBef>
                <a:spcPts val="0"/>
              </a:spcBef>
              <a:spcAft>
                <a:spcPts val="0"/>
              </a:spcAft>
              <a:buSzPts val="6000"/>
              <a:buNone/>
              <a:defRPr sz="6000"/>
            </a:lvl5pPr>
            <a:lvl6pPr lvl="5" algn="ctr">
              <a:lnSpc>
                <a:spcPct val="80000"/>
              </a:lnSpc>
              <a:spcBef>
                <a:spcPts val="0"/>
              </a:spcBef>
              <a:spcAft>
                <a:spcPts val="0"/>
              </a:spcAft>
              <a:buSzPts val="6000"/>
              <a:buNone/>
              <a:defRPr sz="6000"/>
            </a:lvl6pPr>
            <a:lvl7pPr lvl="6" algn="ctr">
              <a:lnSpc>
                <a:spcPct val="80000"/>
              </a:lnSpc>
              <a:spcBef>
                <a:spcPts val="0"/>
              </a:spcBef>
              <a:spcAft>
                <a:spcPts val="0"/>
              </a:spcAft>
              <a:buSzPts val="6000"/>
              <a:buNone/>
              <a:defRPr sz="6000"/>
            </a:lvl7pPr>
            <a:lvl8pPr lvl="7" algn="ctr">
              <a:lnSpc>
                <a:spcPct val="80000"/>
              </a:lnSpc>
              <a:spcBef>
                <a:spcPts val="0"/>
              </a:spcBef>
              <a:spcAft>
                <a:spcPts val="0"/>
              </a:spcAft>
              <a:buSzPts val="6000"/>
              <a:buNone/>
              <a:defRPr sz="6000"/>
            </a:lvl8pPr>
            <a:lvl9pPr lvl="8" algn="ctr">
              <a:lnSpc>
                <a:spcPct val="80000"/>
              </a:lnSpc>
              <a:spcBef>
                <a:spcPts val="0"/>
              </a:spcBef>
              <a:spcAft>
                <a:spcPts val="0"/>
              </a:spcAft>
              <a:buSzPts val="6000"/>
              <a:buNone/>
              <a:defRPr sz="6000"/>
            </a:lvl9pPr>
          </a:lstStyle>
          <a:p>
            <a:endParaRPr/>
          </a:p>
        </p:txBody>
      </p:sp>
      <p:sp>
        <p:nvSpPr>
          <p:cNvPr id="15" name="Google Shape;15;p2"/>
          <p:cNvSpPr txBox="1">
            <a:spLocks noGrp="1"/>
          </p:cNvSpPr>
          <p:nvPr>
            <p:ph type="subTitle" idx="1"/>
          </p:nvPr>
        </p:nvSpPr>
        <p:spPr>
          <a:xfrm>
            <a:off x="1929900" y="3326631"/>
            <a:ext cx="5284200" cy="522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200">
                <a:latin typeface="Chilanka"/>
                <a:ea typeface="Chilanka"/>
                <a:cs typeface="Chilanka"/>
                <a:sym typeface="Chilanka"/>
              </a:defRPr>
            </a:lvl1pPr>
            <a:lvl2pPr lvl="1" algn="ctr">
              <a:lnSpc>
                <a:spcPct val="100000"/>
              </a:lnSpc>
              <a:spcBef>
                <a:spcPts val="0"/>
              </a:spcBef>
              <a:spcAft>
                <a:spcPts val="0"/>
              </a:spcAft>
              <a:buSzPts val="2200"/>
              <a:buFont typeface="Chilanka"/>
              <a:buNone/>
              <a:defRPr sz="2200">
                <a:latin typeface="Chilanka"/>
                <a:ea typeface="Chilanka"/>
                <a:cs typeface="Chilanka"/>
                <a:sym typeface="Chilanka"/>
              </a:defRPr>
            </a:lvl2pPr>
            <a:lvl3pPr lvl="2" algn="ctr">
              <a:lnSpc>
                <a:spcPct val="100000"/>
              </a:lnSpc>
              <a:spcBef>
                <a:spcPts val="0"/>
              </a:spcBef>
              <a:spcAft>
                <a:spcPts val="0"/>
              </a:spcAft>
              <a:buSzPts val="2200"/>
              <a:buFont typeface="Chilanka"/>
              <a:buNone/>
              <a:defRPr sz="2200">
                <a:latin typeface="Chilanka"/>
                <a:ea typeface="Chilanka"/>
                <a:cs typeface="Chilanka"/>
                <a:sym typeface="Chilanka"/>
              </a:defRPr>
            </a:lvl3pPr>
            <a:lvl4pPr lvl="3" algn="ctr">
              <a:lnSpc>
                <a:spcPct val="100000"/>
              </a:lnSpc>
              <a:spcBef>
                <a:spcPts val="0"/>
              </a:spcBef>
              <a:spcAft>
                <a:spcPts val="0"/>
              </a:spcAft>
              <a:buSzPts val="2200"/>
              <a:buFont typeface="Chilanka"/>
              <a:buNone/>
              <a:defRPr sz="2200">
                <a:latin typeface="Chilanka"/>
                <a:ea typeface="Chilanka"/>
                <a:cs typeface="Chilanka"/>
                <a:sym typeface="Chilanka"/>
              </a:defRPr>
            </a:lvl4pPr>
            <a:lvl5pPr lvl="4" algn="ctr">
              <a:lnSpc>
                <a:spcPct val="100000"/>
              </a:lnSpc>
              <a:spcBef>
                <a:spcPts val="0"/>
              </a:spcBef>
              <a:spcAft>
                <a:spcPts val="0"/>
              </a:spcAft>
              <a:buSzPts val="2200"/>
              <a:buFont typeface="Chilanka"/>
              <a:buNone/>
              <a:defRPr sz="2200">
                <a:latin typeface="Chilanka"/>
                <a:ea typeface="Chilanka"/>
                <a:cs typeface="Chilanka"/>
                <a:sym typeface="Chilanka"/>
              </a:defRPr>
            </a:lvl5pPr>
            <a:lvl6pPr lvl="5" algn="ctr">
              <a:lnSpc>
                <a:spcPct val="100000"/>
              </a:lnSpc>
              <a:spcBef>
                <a:spcPts val="0"/>
              </a:spcBef>
              <a:spcAft>
                <a:spcPts val="0"/>
              </a:spcAft>
              <a:buSzPts val="2200"/>
              <a:buFont typeface="Chilanka"/>
              <a:buNone/>
              <a:defRPr sz="2200">
                <a:latin typeface="Chilanka"/>
                <a:ea typeface="Chilanka"/>
                <a:cs typeface="Chilanka"/>
                <a:sym typeface="Chilanka"/>
              </a:defRPr>
            </a:lvl6pPr>
            <a:lvl7pPr lvl="6" algn="ctr">
              <a:lnSpc>
                <a:spcPct val="100000"/>
              </a:lnSpc>
              <a:spcBef>
                <a:spcPts val="0"/>
              </a:spcBef>
              <a:spcAft>
                <a:spcPts val="0"/>
              </a:spcAft>
              <a:buSzPts val="2200"/>
              <a:buFont typeface="Chilanka"/>
              <a:buNone/>
              <a:defRPr sz="2200">
                <a:latin typeface="Chilanka"/>
                <a:ea typeface="Chilanka"/>
                <a:cs typeface="Chilanka"/>
                <a:sym typeface="Chilanka"/>
              </a:defRPr>
            </a:lvl7pPr>
            <a:lvl8pPr lvl="7" algn="ctr">
              <a:lnSpc>
                <a:spcPct val="100000"/>
              </a:lnSpc>
              <a:spcBef>
                <a:spcPts val="0"/>
              </a:spcBef>
              <a:spcAft>
                <a:spcPts val="0"/>
              </a:spcAft>
              <a:buSzPts val="2200"/>
              <a:buFont typeface="Chilanka"/>
              <a:buNone/>
              <a:defRPr sz="2200">
                <a:latin typeface="Chilanka"/>
                <a:ea typeface="Chilanka"/>
                <a:cs typeface="Chilanka"/>
                <a:sym typeface="Chilanka"/>
              </a:defRPr>
            </a:lvl8pPr>
            <a:lvl9pPr lvl="8" algn="ctr">
              <a:lnSpc>
                <a:spcPct val="100000"/>
              </a:lnSpc>
              <a:spcBef>
                <a:spcPts val="0"/>
              </a:spcBef>
              <a:spcAft>
                <a:spcPts val="0"/>
              </a:spcAft>
              <a:buSzPts val="2200"/>
              <a:buFont typeface="Chilanka"/>
              <a:buNone/>
              <a:defRPr sz="2200">
                <a:latin typeface="Chilanka"/>
                <a:ea typeface="Chilanka"/>
                <a:cs typeface="Chilanka"/>
                <a:sym typeface="Chilanka"/>
              </a:defRPr>
            </a:lvl9pPr>
          </a:lstStyle>
          <a:p>
            <a:endParaRPr/>
          </a:p>
        </p:txBody>
      </p:sp>
      <p:sp>
        <p:nvSpPr>
          <p:cNvPr id="16" name="Google Shape;16;p2"/>
          <p:cNvSpPr/>
          <p:nvPr/>
        </p:nvSpPr>
        <p:spPr>
          <a:xfrm>
            <a:off x="6097931" y="4369396"/>
            <a:ext cx="337600" cy="337600"/>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88279" y="4720040"/>
            <a:ext cx="163872" cy="163840"/>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71" y="4556490"/>
            <a:ext cx="230912" cy="231680"/>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4108" y="296752"/>
            <a:ext cx="132224" cy="132608"/>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520107" y="4630740"/>
            <a:ext cx="131840" cy="132640"/>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1246" y="4181602"/>
            <a:ext cx="132256" cy="132608"/>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10493" y="1589390"/>
            <a:ext cx="313600" cy="314752"/>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33509" y="-5590"/>
            <a:ext cx="214528" cy="214528"/>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260856" y="4631376"/>
            <a:ext cx="81952" cy="81920"/>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04" y="1477840"/>
            <a:ext cx="81952" cy="81952"/>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rot="1274123">
            <a:off x="8479087" y="-23818"/>
            <a:ext cx="999672" cy="1092222"/>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 name="Google Shape;139;p2"/>
          <p:cNvGrpSpPr/>
          <p:nvPr/>
        </p:nvGrpSpPr>
        <p:grpSpPr>
          <a:xfrm rot="-6681848">
            <a:off x="8237524" y="4441587"/>
            <a:ext cx="1224495" cy="249602"/>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
          <p:cNvGrpSpPr/>
          <p:nvPr/>
        </p:nvGrpSpPr>
        <p:grpSpPr>
          <a:xfrm>
            <a:off x="-290223" y="259007"/>
            <a:ext cx="934738" cy="1003998"/>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2"/>
          <p:cNvGrpSpPr/>
          <p:nvPr/>
        </p:nvGrpSpPr>
        <p:grpSpPr>
          <a:xfrm>
            <a:off x="1347473" y="240698"/>
            <a:ext cx="733649" cy="316952"/>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365696" y="4417229"/>
            <a:ext cx="1085687" cy="832548"/>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2"/>
          <p:cNvSpPr/>
          <p:nvPr/>
        </p:nvSpPr>
        <p:spPr>
          <a:xfrm>
            <a:off x="356739" y="3652984"/>
            <a:ext cx="144514" cy="97448"/>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933654" y="340743"/>
            <a:ext cx="158640" cy="106983"/>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01797" y="365029"/>
            <a:ext cx="86479" cy="58418"/>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8778257" y="3251706"/>
            <a:ext cx="86575" cy="58322"/>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490080" y="365081"/>
            <a:ext cx="86575" cy="58322"/>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
          <p:cNvGrpSpPr/>
          <p:nvPr/>
        </p:nvGrpSpPr>
        <p:grpSpPr>
          <a:xfrm rot="-1184271">
            <a:off x="3769341" y="4765807"/>
            <a:ext cx="1605313" cy="323692"/>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677037" y="410721"/>
            <a:ext cx="7776338" cy="4357565"/>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3"/>
          <p:cNvSpPr txBox="1">
            <a:spLocks noGrp="1"/>
          </p:cNvSpPr>
          <p:nvPr>
            <p:ph type="title"/>
          </p:nvPr>
        </p:nvSpPr>
        <p:spPr>
          <a:xfrm>
            <a:off x="713225" y="33120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2500">
                <a:solidFill>
                  <a:schemeClr val="dk1"/>
                </a:solidFill>
              </a:defRPr>
            </a:lvl1pPr>
            <a:lvl2pPr lvl="1" algn="ctr" rtl="0">
              <a:spcBef>
                <a:spcPts val="0"/>
              </a:spcBef>
              <a:spcAft>
                <a:spcPts val="0"/>
              </a:spcAft>
              <a:buClr>
                <a:schemeClr val="dk1"/>
              </a:buClr>
              <a:buSzPts val="2500"/>
              <a:buNone/>
              <a:defRPr sz="2500">
                <a:solidFill>
                  <a:schemeClr val="dk1"/>
                </a:solidFill>
              </a:defRPr>
            </a:lvl2pPr>
            <a:lvl3pPr lvl="2" algn="ctr" rtl="0">
              <a:spcBef>
                <a:spcPts val="0"/>
              </a:spcBef>
              <a:spcAft>
                <a:spcPts val="0"/>
              </a:spcAft>
              <a:buClr>
                <a:schemeClr val="dk1"/>
              </a:buClr>
              <a:buSzPts val="2500"/>
              <a:buNone/>
              <a:defRPr sz="2500">
                <a:solidFill>
                  <a:schemeClr val="dk1"/>
                </a:solidFill>
              </a:defRPr>
            </a:lvl3pPr>
            <a:lvl4pPr lvl="3" algn="ctr" rtl="0">
              <a:spcBef>
                <a:spcPts val="0"/>
              </a:spcBef>
              <a:spcAft>
                <a:spcPts val="0"/>
              </a:spcAft>
              <a:buClr>
                <a:schemeClr val="dk1"/>
              </a:buClr>
              <a:buSzPts val="2500"/>
              <a:buNone/>
              <a:defRPr sz="2500">
                <a:solidFill>
                  <a:schemeClr val="dk1"/>
                </a:solidFill>
              </a:defRPr>
            </a:lvl4pPr>
            <a:lvl5pPr lvl="4" algn="ctr" rtl="0">
              <a:spcBef>
                <a:spcPts val="0"/>
              </a:spcBef>
              <a:spcAft>
                <a:spcPts val="0"/>
              </a:spcAft>
              <a:buClr>
                <a:schemeClr val="dk1"/>
              </a:buClr>
              <a:buSzPts val="2500"/>
              <a:buNone/>
              <a:defRPr sz="2500">
                <a:solidFill>
                  <a:schemeClr val="dk1"/>
                </a:solidFill>
              </a:defRPr>
            </a:lvl5pPr>
            <a:lvl6pPr lvl="5" algn="ctr" rtl="0">
              <a:spcBef>
                <a:spcPts val="0"/>
              </a:spcBef>
              <a:spcAft>
                <a:spcPts val="0"/>
              </a:spcAft>
              <a:buClr>
                <a:schemeClr val="dk1"/>
              </a:buClr>
              <a:buSzPts val="2500"/>
              <a:buNone/>
              <a:defRPr sz="2500">
                <a:solidFill>
                  <a:schemeClr val="dk1"/>
                </a:solidFill>
              </a:defRPr>
            </a:lvl6pPr>
            <a:lvl7pPr lvl="6" algn="ctr" rtl="0">
              <a:spcBef>
                <a:spcPts val="0"/>
              </a:spcBef>
              <a:spcAft>
                <a:spcPts val="0"/>
              </a:spcAft>
              <a:buClr>
                <a:schemeClr val="dk1"/>
              </a:buClr>
              <a:buSzPts val="2500"/>
              <a:buNone/>
              <a:defRPr sz="2500">
                <a:solidFill>
                  <a:schemeClr val="dk1"/>
                </a:solidFill>
              </a:defRPr>
            </a:lvl7pPr>
            <a:lvl8pPr lvl="7" algn="ctr" rtl="0">
              <a:spcBef>
                <a:spcPts val="0"/>
              </a:spcBef>
              <a:spcAft>
                <a:spcPts val="0"/>
              </a:spcAft>
              <a:buClr>
                <a:schemeClr val="dk1"/>
              </a:buClr>
              <a:buSzPts val="2500"/>
              <a:buNone/>
              <a:defRPr sz="2500">
                <a:solidFill>
                  <a:schemeClr val="dk1"/>
                </a:solidFill>
              </a:defRPr>
            </a:lvl8pPr>
            <a:lvl9pPr lvl="8" algn="ctr" rtl="0">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035825" y="2150850"/>
            <a:ext cx="50724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56" name="Google Shape;256;p3"/>
          <p:cNvGrpSpPr/>
          <p:nvPr/>
        </p:nvGrpSpPr>
        <p:grpSpPr>
          <a:xfrm>
            <a:off x="-1495706" y="-1832238"/>
            <a:ext cx="12225605" cy="9053702"/>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720000" y="3312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b"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0"/>
              </a:spcBef>
              <a:spcAft>
                <a:spcPts val="0"/>
              </a:spcAft>
              <a:buSzPts val="1200"/>
              <a:buChar char="○"/>
              <a:defRPr sz="1200"/>
            </a:lvl2pPr>
            <a:lvl3pPr marL="1371600" lvl="2" indent="-304800">
              <a:lnSpc>
                <a:spcPct val="100000"/>
              </a:lnSpc>
              <a:spcBef>
                <a:spcPts val="0"/>
              </a:spcBef>
              <a:spcAft>
                <a:spcPts val="0"/>
              </a:spcAft>
              <a:buSzPts val="1200"/>
              <a:buChar char="■"/>
              <a:defRPr sz="1200"/>
            </a:lvl3pPr>
            <a:lvl4pPr marL="1828800" lvl="3" indent="-304800">
              <a:lnSpc>
                <a:spcPct val="100000"/>
              </a:lnSpc>
              <a:spcBef>
                <a:spcPts val="0"/>
              </a:spcBef>
              <a:spcAft>
                <a:spcPts val="0"/>
              </a:spcAft>
              <a:buSzPts val="1200"/>
              <a:buChar char="●"/>
              <a:defRPr sz="1200"/>
            </a:lvl4pPr>
            <a:lvl5pPr marL="2286000" lvl="4" indent="-304800">
              <a:lnSpc>
                <a:spcPct val="100000"/>
              </a:lnSpc>
              <a:spcBef>
                <a:spcPts val="0"/>
              </a:spcBef>
              <a:spcAft>
                <a:spcPts val="0"/>
              </a:spcAft>
              <a:buSzPts val="1200"/>
              <a:buChar char="○"/>
              <a:defRPr sz="1200"/>
            </a:lvl5pPr>
            <a:lvl6pPr marL="2743200" lvl="5" indent="-304800">
              <a:lnSpc>
                <a:spcPct val="100000"/>
              </a:lnSpc>
              <a:spcBef>
                <a:spcPts val="0"/>
              </a:spcBef>
              <a:spcAft>
                <a:spcPts val="0"/>
              </a:spcAft>
              <a:buSzPts val="1200"/>
              <a:buChar char="■"/>
              <a:defRPr sz="1200"/>
            </a:lvl6pPr>
            <a:lvl7pPr marL="3200400" lvl="6" indent="-304800">
              <a:lnSpc>
                <a:spcPct val="100000"/>
              </a:lnSpc>
              <a:spcBef>
                <a:spcPts val="0"/>
              </a:spcBef>
              <a:spcAft>
                <a:spcPts val="0"/>
              </a:spcAft>
              <a:buSzPts val="1200"/>
              <a:buChar char="●"/>
              <a:defRPr sz="1200"/>
            </a:lvl7pPr>
            <a:lvl8pPr marL="3657600" lvl="7" indent="-304800">
              <a:lnSpc>
                <a:spcPct val="100000"/>
              </a:lnSpc>
              <a:spcBef>
                <a:spcPts val="0"/>
              </a:spcBef>
              <a:spcAft>
                <a:spcPts val="0"/>
              </a:spcAft>
              <a:buSzPts val="1200"/>
              <a:buChar char="○"/>
              <a:defRPr sz="1200"/>
            </a:lvl8pPr>
            <a:lvl9pPr marL="4114800" lvl="8" indent="-304800">
              <a:lnSpc>
                <a:spcPct val="100000"/>
              </a:lnSpc>
              <a:spcBef>
                <a:spcPts val="0"/>
              </a:spcBef>
              <a:spcAft>
                <a:spcPts val="0"/>
              </a:spcAft>
              <a:buSzPts val="1200"/>
              <a:buChar char="■"/>
              <a:defRPr sz="1200"/>
            </a:lvl9pPr>
          </a:lstStyle>
          <a:p>
            <a:endParaRPr/>
          </a:p>
        </p:txBody>
      </p:sp>
      <p:grpSp>
        <p:nvGrpSpPr>
          <p:cNvPr id="265" name="Google Shape;265;p4"/>
          <p:cNvGrpSpPr/>
          <p:nvPr/>
        </p:nvGrpSpPr>
        <p:grpSpPr>
          <a:xfrm flipH="1">
            <a:off x="224600" y="-505707"/>
            <a:ext cx="964528" cy="1021252"/>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4"/>
          <p:cNvGrpSpPr/>
          <p:nvPr/>
        </p:nvGrpSpPr>
        <p:grpSpPr>
          <a:xfrm rot="3976711" flipH="1">
            <a:off x="8174940" y="4188210"/>
            <a:ext cx="477650" cy="1769363"/>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
          <p:cNvGrpSpPr/>
          <p:nvPr/>
        </p:nvGrpSpPr>
        <p:grpSpPr>
          <a:xfrm flipH="1">
            <a:off x="7842522" y="43788"/>
            <a:ext cx="1141821" cy="550498"/>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4"/>
          <p:cNvGrpSpPr/>
          <p:nvPr/>
        </p:nvGrpSpPr>
        <p:grpSpPr>
          <a:xfrm flipH="1">
            <a:off x="8237642" y="1365034"/>
            <a:ext cx="1013839" cy="1858153"/>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4"/>
          <p:cNvSpPr/>
          <p:nvPr/>
        </p:nvSpPr>
        <p:spPr>
          <a:xfrm flipH="1">
            <a:off x="-15276" y="4720360"/>
            <a:ext cx="630293" cy="409640"/>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rot="4600447" flipH="1">
            <a:off x="8580702" y="3718404"/>
            <a:ext cx="670782" cy="705068"/>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
          <p:cNvGrpSpPr/>
          <p:nvPr/>
        </p:nvGrpSpPr>
        <p:grpSpPr>
          <a:xfrm flipH="1">
            <a:off x="7771175" y="-80466"/>
            <a:ext cx="1466417" cy="1270995"/>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4"/>
          <p:cNvGrpSpPr/>
          <p:nvPr/>
        </p:nvGrpSpPr>
        <p:grpSpPr>
          <a:xfrm flipH="1">
            <a:off x="-326872" y="-372507"/>
            <a:ext cx="1419775" cy="1383093"/>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4"/>
          <p:cNvGrpSpPr/>
          <p:nvPr/>
        </p:nvGrpSpPr>
        <p:grpSpPr>
          <a:xfrm rot="-415198" flipH="1">
            <a:off x="-518629" y="1190425"/>
            <a:ext cx="964503" cy="1021225"/>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
          <p:cNvGrpSpPr/>
          <p:nvPr/>
        </p:nvGrpSpPr>
        <p:grpSpPr>
          <a:xfrm>
            <a:off x="1614986" y="-76190"/>
            <a:ext cx="308815" cy="30285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
          <p:cNvGrpSpPr/>
          <p:nvPr/>
        </p:nvGrpSpPr>
        <p:grpSpPr>
          <a:xfrm>
            <a:off x="1189129" y="43806"/>
            <a:ext cx="329628" cy="338141"/>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52699" y="13418"/>
            <a:ext cx="9329984" cy="5167584"/>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
          <p:cNvSpPr txBox="1">
            <a:spLocks noGrp="1"/>
          </p:cNvSpPr>
          <p:nvPr>
            <p:ph type="title"/>
          </p:nvPr>
        </p:nvSpPr>
        <p:spPr>
          <a:xfrm>
            <a:off x="1052375" y="331200"/>
            <a:ext cx="703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052425" y="1152475"/>
            <a:ext cx="3304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9" name="Google Shape;1099;p5"/>
          <p:cNvSpPr txBox="1">
            <a:spLocks noGrp="1"/>
          </p:cNvSpPr>
          <p:nvPr>
            <p:ph type="body" idx="2"/>
          </p:nvPr>
        </p:nvSpPr>
        <p:spPr>
          <a:xfrm>
            <a:off x="4787125" y="1152475"/>
            <a:ext cx="3304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3133873" y="0"/>
            <a:ext cx="6527627" cy="5168861"/>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7" name="Google Shape;1107;p7"/>
          <p:cNvSpPr/>
          <p:nvPr/>
        </p:nvSpPr>
        <p:spPr>
          <a:xfrm>
            <a:off x="6905876" y="2536175"/>
            <a:ext cx="2869636" cy="2632544"/>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txBox="1">
            <a:spLocks noGrp="1"/>
          </p:cNvSpPr>
          <p:nvPr>
            <p:ph type="title"/>
          </p:nvPr>
        </p:nvSpPr>
        <p:spPr>
          <a:xfrm>
            <a:off x="8293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9" name="Google Shape;1109;p7"/>
          <p:cNvSpPr txBox="1">
            <a:spLocks noGrp="1"/>
          </p:cNvSpPr>
          <p:nvPr>
            <p:ph type="body" idx="1"/>
          </p:nvPr>
        </p:nvSpPr>
        <p:spPr>
          <a:xfrm>
            <a:off x="8293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388100" y="1181825"/>
            <a:ext cx="6367800" cy="262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12" name="Google Shape;1112;p8"/>
          <p:cNvSpPr/>
          <p:nvPr/>
        </p:nvSpPr>
        <p:spPr>
          <a:xfrm>
            <a:off x="-13544" y="-58989"/>
            <a:ext cx="9171088" cy="5187598"/>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3"/>
        <p:cNvGrpSpPr/>
        <p:nvPr/>
      </p:nvGrpSpPr>
      <p:grpSpPr>
        <a:xfrm>
          <a:off x="0" y="0"/>
          <a:ext cx="0" cy="0"/>
          <a:chOff x="0" y="0"/>
          <a:chExt cx="0" cy="0"/>
        </a:xfrm>
      </p:grpSpPr>
      <p:sp>
        <p:nvSpPr>
          <p:cNvPr id="1114" name="Google Shape;111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9"/>
          <p:cNvGrpSpPr/>
          <p:nvPr/>
        </p:nvGrpSpPr>
        <p:grpSpPr>
          <a:xfrm>
            <a:off x="-47775" y="-382075"/>
            <a:ext cx="4209258" cy="561833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9"/>
          <p:cNvGrpSpPr/>
          <p:nvPr/>
        </p:nvGrpSpPr>
        <p:grpSpPr>
          <a:xfrm>
            <a:off x="4571880" y="-153475"/>
            <a:ext cx="4830137" cy="5389699"/>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9"/>
          <p:cNvSpPr txBox="1">
            <a:spLocks noGrp="1"/>
          </p:cNvSpPr>
          <p:nvPr>
            <p:ph type="title"/>
          </p:nvPr>
        </p:nvSpPr>
        <p:spPr>
          <a:xfrm>
            <a:off x="733250" y="1233175"/>
            <a:ext cx="3109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22" name="Google Shape;1122;p9"/>
          <p:cNvSpPr txBox="1">
            <a:spLocks noGrp="1"/>
          </p:cNvSpPr>
          <p:nvPr>
            <p:ph type="subTitle" idx="1"/>
          </p:nvPr>
        </p:nvSpPr>
        <p:spPr>
          <a:xfrm>
            <a:off x="733250" y="2803075"/>
            <a:ext cx="3109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23" name="Google Shape;1123;p9"/>
          <p:cNvSpPr txBox="1">
            <a:spLocks noGrp="1"/>
          </p:cNvSpPr>
          <p:nvPr>
            <p:ph type="body" idx="2"/>
          </p:nvPr>
        </p:nvSpPr>
        <p:spPr>
          <a:xfrm>
            <a:off x="5296625" y="724075"/>
            <a:ext cx="31227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948900" y="3989025"/>
            <a:ext cx="56895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1126" name="Google Shape;1126;p10"/>
          <p:cNvSpPr/>
          <p:nvPr/>
        </p:nvSpPr>
        <p:spPr>
          <a:xfrm flipH="1">
            <a:off x="7118574" y="3257545"/>
            <a:ext cx="1056335" cy="1048594"/>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0"/>
          <p:cNvSpPr/>
          <p:nvPr/>
        </p:nvSpPr>
        <p:spPr>
          <a:xfrm flipH="1">
            <a:off x="8617548" y="3531700"/>
            <a:ext cx="381180" cy="378261"/>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0"/>
          <p:cNvSpPr/>
          <p:nvPr/>
        </p:nvSpPr>
        <p:spPr>
          <a:xfrm flipH="1">
            <a:off x="174964" y="1395968"/>
            <a:ext cx="150419" cy="149674"/>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0"/>
          <p:cNvSpPr/>
          <p:nvPr/>
        </p:nvSpPr>
        <p:spPr>
          <a:xfrm flipH="1">
            <a:off x="6521343" y="4923732"/>
            <a:ext cx="75242" cy="74853"/>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0"/>
          <p:cNvSpPr/>
          <p:nvPr/>
        </p:nvSpPr>
        <p:spPr>
          <a:xfrm flipH="1">
            <a:off x="7645080" y="169793"/>
            <a:ext cx="75242" cy="74853"/>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0"/>
          <p:cNvSpPr/>
          <p:nvPr/>
        </p:nvSpPr>
        <p:spPr>
          <a:xfrm flipH="1">
            <a:off x="1201011" y="4923914"/>
            <a:ext cx="75242" cy="74465"/>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0"/>
          <p:cNvSpPr/>
          <p:nvPr/>
        </p:nvSpPr>
        <p:spPr>
          <a:xfrm flipH="1">
            <a:off x="6223602" y="3683424"/>
            <a:ext cx="75242" cy="7482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0"/>
          <p:cNvSpPr/>
          <p:nvPr/>
        </p:nvSpPr>
        <p:spPr>
          <a:xfrm flipH="1">
            <a:off x="1502698" y="349377"/>
            <a:ext cx="75242" cy="7482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0"/>
          <p:cNvSpPr/>
          <p:nvPr/>
        </p:nvSpPr>
        <p:spPr>
          <a:xfrm flipH="1">
            <a:off x="181758" y="816645"/>
            <a:ext cx="75242" cy="74465"/>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0"/>
          <p:cNvSpPr/>
          <p:nvPr/>
        </p:nvSpPr>
        <p:spPr>
          <a:xfrm flipH="1">
            <a:off x="8862143" y="1396174"/>
            <a:ext cx="150419" cy="149286"/>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flipH="1">
            <a:off x="8617551" y="4671008"/>
            <a:ext cx="124216" cy="123438"/>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0"/>
          <p:cNvSpPr/>
          <p:nvPr/>
        </p:nvSpPr>
        <p:spPr>
          <a:xfrm flipH="1">
            <a:off x="9012575" y="96188"/>
            <a:ext cx="124183" cy="123438"/>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10"/>
          <p:cNvGrpSpPr/>
          <p:nvPr/>
        </p:nvGrpSpPr>
        <p:grpSpPr>
          <a:xfrm rot="-5400000" flipH="1">
            <a:off x="-159468" y="4151935"/>
            <a:ext cx="1158882" cy="83997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10"/>
          <p:cNvSpPr/>
          <p:nvPr/>
        </p:nvSpPr>
        <p:spPr>
          <a:xfrm flipH="1">
            <a:off x="271303" y="3471627"/>
            <a:ext cx="233469" cy="231694"/>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8" name="Google Shape;1148;p10"/>
          <p:cNvGrpSpPr/>
          <p:nvPr/>
        </p:nvGrpSpPr>
        <p:grpSpPr>
          <a:xfrm flipH="1">
            <a:off x="5955211" y="6460"/>
            <a:ext cx="1452368" cy="568930"/>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466500" y="1265400"/>
            <a:ext cx="6210900" cy="1311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58" name="Google Shape;1158;p11"/>
          <p:cNvSpPr txBox="1">
            <a:spLocks noGrp="1"/>
          </p:cNvSpPr>
          <p:nvPr>
            <p:ph type="body" idx="1"/>
          </p:nvPr>
        </p:nvSpPr>
        <p:spPr>
          <a:xfrm>
            <a:off x="1846050" y="2577300"/>
            <a:ext cx="54519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59" name="Google Shape;1159;p11"/>
          <p:cNvSpPr/>
          <p:nvPr/>
        </p:nvSpPr>
        <p:spPr>
          <a:xfrm>
            <a:off x="-1295475" y="1682150"/>
            <a:ext cx="2910842" cy="2706667"/>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1"/>
          <p:cNvSpPr/>
          <p:nvPr/>
        </p:nvSpPr>
        <p:spPr>
          <a:xfrm>
            <a:off x="5484728" y="-1105300"/>
            <a:ext cx="4906622" cy="2944925"/>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1"/>
          <p:cNvSpPr/>
          <p:nvPr/>
        </p:nvSpPr>
        <p:spPr>
          <a:xfrm>
            <a:off x="4495506" y="4184353"/>
            <a:ext cx="5476969" cy="1825818"/>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1"/>
          <p:cNvSpPr/>
          <p:nvPr/>
        </p:nvSpPr>
        <p:spPr>
          <a:xfrm>
            <a:off x="-977472" y="-797007"/>
            <a:ext cx="3491935" cy="1419639"/>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200"/>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grpSp>
        <p:nvGrpSpPr>
          <p:cNvPr id="1175" name="Google Shape;1175;p16"/>
          <p:cNvGrpSpPr/>
          <p:nvPr/>
        </p:nvGrpSpPr>
        <p:grpSpPr>
          <a:xfrm>
            <a:off x="1572085" y="989206"/>
            <a:ext cx="5999831" cy="3165087"/>
            <a:chOff x="1347468" y="1063458"/>
            <a:chExt cx="6298374" cy="2934985"/>
          </a:xfrm>
        </p:grpSpPr>
        <p:sp>
          <p:nvSpPr>
            <p:cNvPr id="1176" name="Google Shape;1176;p16"/>
            <p:cNvSpPr/>
            <p:nvPr/>
          </p:nvSpPr>
          <p:spPr>
            <a:xfrm rot="5400000">
              <a:off x="2063800" y="347126"/>
              <a:ext cx="2934985" cy="4367649"/>
            </a:xfrm>
            <a:custGeom>
              <a:avLst/>
              <a:gdLst/>
              <a:ahLst/>
              <a:cxnLst/>
              <a:rect l="l" t="t" r="r" b="b"/>
              <a:pathLst>
                <a:path w="48245" h="71795" extrusionOk="0">
                  <a:moveTo>
                    <a:pt x="34422" y="0"/>
                  </a:moveTo>
                  <a:cubicBezTo>
                    <a:pt x="33136" y="0"/>
                    <a:pt x="33136" y="119"/>
                    <a:pt x="31850" y="119"/>
                  </a:cubicBezTo>
                  <a:cubicBezTo>
                    <a:pt x="30552" y="119"/>
                    <a:pt x="30552" y="322"/>
                    <a:pt x="29266" y="322"/>
                  </a:cubicBezTo>
                  <a:cubicBezTo>
                    <a:pt x="27980" y="322"/>
                    <a:pt x="27980" y="119"/>
                    <a:pt x="26695" y="119"/>
                  </a:cubicBezTo>
                  <a:cubicBezTo>
                    <a:pt x="25409" y="119"/>
                    <a:pt x="25409" y="477"/>
                    <a:pt x="24123" y="477"/>
                  </a:cubicBezTo>
                  <a:cubicBezTo>
                    <a:pt x="22837" y="477"/>
                    <a:pt x="22837" y="750"/>
                    <a:pt x="21551" y="750"/>
                  </a:cubicBezTo>
                  <a:cubicBezTo>
                    <a:pt x="20265" y="750"/>
                    <a:pt x="20265" y="96"/>
                    <a:pt x="18967" y="96"/>
                  </a:cubicBezTo>
                  <a:cubicBezTo>
                    <a:pt x="17682" y="96"/>
                    <a:pt x="17682" y="679"/>
                    <a:pt x="16396" y="679"/>
                  </a:cubicBezTo>
                  <a:cubicBezTo>
                    <a:pt x="15110" y="679"/>
                    <a:pt x="15110" y="108"/>
                    <a:pt x="13824" y="108"/>
                  </a:cubicBezTo>
                  <a:cubicBezTo>
                    <a:pt x="12538" y="108"/>
                    <a:pt x="12538" y="739"/>
                    <a:pt x="11252" y="739"/>
                  </a:cubicBezTo>
                  <a:cubicBezTo>
                    <a:pt x="9966" y="739"/>
                    <a:pt x="9966" y="358"/>
                    <a:pt x="8669" y="358"/>
                  </a:cubicBezTo>
                  <a:cubicBezTo>
                    <a:pt x="7383" y="358"/>
                    <a:pt x="7383" y="667"/>
                    <a:pt x="6097" y="667"/>
                  </a:cubicBezTo>
                  <a:cubicBezTo>
                    <a:pt x="5369" y="667"/>
                    <a:pt x="4550" y="384"/>
                    <a:pt x="3846" y="384"/>
                  </a:cubicBezTo>
                  <a:cubicBezTo>
                    <a:pt x="3570" y="384"/>
                    <a:pt x="3312" y="427"/>
                    <a:pt x="3085" y="548"/>
                  </a:cubicBezTo>
                  <a:cubicBezTo>
                    <a:pt x="2239" y="1000"/>
                    <a:pt x="1525" y="1882"/>
                    <a:pt x="1037" y="2655"/>
                  </a:cubicBezTo>
                  <a:cubicBezTo>
                    <a:pt x="560" y="3406"/>
                    <a:pt x="965" y="4406"/>
                    <a:pt x="965" y="5322"/>
                  </a:cubicBezTo>
                  <a:cubicBezTo>
                    <a:pt x="965" y="6549"/>
                    <a:pt x="1049" y="6549"/>
                    <a:pt x="1049" y="7763"/>
                  </a:cubicBezTo>
                  <a:cubicBezTo>
                    <a:pt x="1049" y="8990"/>
                    <a:pt x="382" y="8990"/>
                    <a:pt x="382" y="10204"/>
                  </a:cubicBezTo>
                  <a:cubicBezTo>
                    <a:pt x="382" y="11418"/>
                    <a:pt x="84" y="11418"/>
                    <a:pt x="84" y="12645"/>
                  </a:cubicBezTo>
                  <a:cubicBezTo>
                    <a:pt x="84" y="13859"/>
                    <a:pt x="418" y="13859"/>
                    <a:pt x="418" y="15086"/>
                  </a:cubicBezTo>
                  <a:cubicBezTo>
                    <a:pt x="418" y="16300"/>
                    <a:pt x="989" y="16300"/>
                    <a:pt x="989" y="17514"/>
                  </a:cubicBezTo>
                  <a:cubicBezTo>
                    <a:pt x="989" y="18741"/>
                    <a:pt x="1049" y="18741"/>
                    <a:pt x="1049" y="19955"/>
                  </a:cubicBezTo>
                  <a:cubicBezTo>
                    <a:pt x="1049" y="21170"/>
                    <a:pt x="96" y="21170"/>
                    <a:pt x="96" y="22396"/>
                  </a:cubicBezTo>
                  <a:cubicBezTo>
                    <a:pt x="96" y="23610"/>
                    <a:pt x="941" y="23610"/>
                    <a:pt x="941" y="24825"/>
                  </a:cubicBezTo>
                  <a:cubicBezTo>
                    <a:pt x="941" y="26039"/>
                    <a:pt x="48" y="26039"/>
                    <a:pt x="48" y="27266"/>
                  </a:cubicBezTo>
                  <a:cubicBezTo>
                    <a:pt x="48" y="28480"/>
                    <a:pt x="1072" y="28480"/>
                    <a:pt x="1072" y="29694"/>
                  </a:cubicBezTo>
                  <a:cubicBezTo>
                    <a:pt x="1072" y="30921"/>
                    <a:pt x="215" y="30921"/>
                    <a:pt x="215" y="32135"/>
                  </a:cubicBezTo>
                  <a:cubicBezTo>
                    <a:pt x="215" y="33350"/>
                    <a:pt x="179" y="33350"/>
                    <a:pt x="179" y="34576"/>
                  </a:cubicBezTo>
                  <a:cubicBezTo>
                    <a:pt x="179" y="35790"/>
                    <a:pt x="858" y="35790"/>
                    <a:pt x="858" y="37005"/>
                  </a:cubicBezTo>
                  <a:cubicBezTo>
                    <a:pt x="858" y="38231"/>
                    <a:pt x="834" y="38231"/>
                    <a:pt x="834" y="39446"/>
                  </a:cubicBezTo>
                  <a:cubicBezTo>
                    <a:pt x="834" y="40660"/>
                    <a:pt x="656" y="40660"/>
                    <a:pt x="656" y="41886"/>
                  </a:cubicBezTo>
                  <a:cubicBezTo>
                    <a:pt x="656" y="43101"/>
                    <a:pt x="489" y="43101"/>
                    <a:pt x="489" y="44315"/>
                  </a:cubicBezTo>
                  <a:cubicBezTo>
                    <a:pt x="489" y="45530"/>
                    <a:pt x="322" y="45530"/>
                    <a:pt x="322" y="46756"/>
                  </a:cubicBezTo>
                  <a:cubicBezTo>
                    <a:pt x="322" y="47971"/>
                    <a:pt x="941" y="47971"/>
                    <a:pt x="941" y="49185"/>
                  </a:cubicBezTo>
                  <a:cubicBezTo>
                    <a:pt x="941" y="50411"/>
                    <a:pt x="739" y="50411"/>
                    <a:pt x="739" y="51626"/>
                  </a:cubicBezTo>
                  <a:cubicBezTo>
                    <a:pt x="739" y="52840"/>
                    <a:pt x="929" y="52840"/>
                    <a:pt x="929" y="54067"/>
                  </a:cubicBezTo>
                  <a:cubicBezTo>
                    <a:pt x="929" y="55281"/>
                    <a:pt x="25" y="55281"/>
                    <a:pt x="25" y="56495"/>
                  </a:cubicBezTo>
                  <a:cubicBezTo>
                    <a:pt x="25" y="57710"/>
                    <a:pt x="346" y="57710"/>
                    <a:pt x="346" y="58936"/>
                  </a:cubicBezTo>
                  <a:cubicBezTo>
                    <a:pt x="346" y="60151"/>
                    <a:pt x="513" y="60151"/>
                    <a:pt x="513" y="61365"/>
                  </a:cubicBezTo>
                  <a:cubicBezTo>
                    <a:pt x="513" y="62591"/>
                    <a:pt x="1" y="62591"/>
                    <a:pt x="1" y="63806"/>
                  </a:cubicBezTo>
                  <a:cubicBezTo>
                    <a:pt x="1" y="65020"/>
                    <a:pt x="739" y="65020"/>
                    <a:pt x="739" y="66235"/>
                  </a:cubicBezTo>
                  <a:cubicBezTo>
                    <a:pt x="727" y="67104"/>
                    <a:pt x="977" y="67961"/>
                    <a:pt x="1453" y="68687"/>
                  </a:cubicBezTo>
                  <a:cubicBezTo>
                    <a:pt x="1942" y="69449"/>
                    <a:pt x="2287" y="70473"/>
                    <a:pt x="3132" y="70926"/>
                  </a:cubicBezTo>
                  <a:cubicBezTo>
                    <a:pt x="3942" y="71354"/>
                    <a:pt x="5085" y="71557"/>
                    <a:pt x="6097" y="71557"/>
                  </a:cubicBezTo>
                  <a:cubicBezTo>
                    <a:pt x="7383" y="71557"/>
                    <a:pt x="7383" y="71795"/>
                    <a:pt x="8669" y="71795"/>
                  </a:cubicBezTo>
                  <a:cubicBezTo>
                    <a:pt x="9966" y="71795"/>
                    <a:pt x="9966" y="71152"/>
                    <a:pt x="11252" y="71152"/>
                  </a:cubicBezTo>
                  <a:cubicBezTo>
                    <a:pt x="12538" y="71152"/>
                    <a:pt x="12538" y="71069"/>
                    <a:pt x="13824" y="71069"/>
                  </a:cubicBezTo>
                  <a:cubicBezTo>
                    <a:pt x="15110" y="71069"/>
                    <a:pt x="15110" y="71426"/>
                    <a:pt x="16396" y="71426"/>
                  </a:cubicBezTo>
                  <a:cubicBezTo>
                    <a:pt x="17682" y="71426"/>
                    <a:pt x="17682" y="71057"/>
                    <a:pt x="18979" y="71057"/>
                  </a:cubicBezTo>
                  <a:cubicBezTo>
                    <a:pt x="20265" y="71057"/>
                    <a:pt x="20265" y="71497"/>
                    <a:pt x="21551" y="71497"/>
                  </a:cubicBezTo>
                  <a:cubicBezTo>
                    <a:pt x="22837" y="71497"/>
                    <a:pt x="22837" y="71283"/>
                    <a:pt x="24123" y="71283"/>
                  </a:cubicBezTo>
                  <a:cubicBezTo>
                    <a:pt x="25409" y="71283"/>
                    <a:pt x="25409" y="71390"/>
                    <a:pt x="26695" y="71390"/>
                  </a:cubicBezTo>
                  <a:cubicBezTo>
                    <a:pt x="27980" y="71390"/>
                    <a:pt x="27980" y="71402"/>
                    <a:pt x="29266" y="71402"/>
                  </a:cubicBezTo>
                  <a:cubicBezTo>
                    <a:pt x="30564" y="71402"/>
                    <a:pt x="30564" y="71366"/>
                    <a:pt x="31850" y="71366"/>
                  </a:cubicBezTo>
                  <a:cubicBezTo>
                    <a:pt x="33136" y="71366"/>
                    <a:pt x="33136" y="70997"/>
                    <a:pt x="34422" y="70997"/>
                  </a:cubicBezTo>
                  <a:cubicBezTo>
                    <a:pt x="35708" y="70997"/>
                    <a:pt x="35708" y="70830"/>
                    <a:pt x="36994" y="70830"/>
                  </a:cubicBezTo>
                  <a:cubicBezTo>
                    <a:pt x="38279" y="70830"/>
                    <a:pt x="38279" y="71164"/>
                    <a:pt x="39577" y="71164"/>
                  </a:cubicBezTo>
                  <a:cubicBezTo>
                    <a:pt x="40863" y="71164"/>
                    <a:pt x="40863" y="70985"/>
                    <a:pt x="42149" y="70985"/>
                  </a:cubicBezTo>
                  <a:cubicBezTo>
                    <a:pt x="43161" y="70985"/>
                    <a:pt x="44018" y="70938"/>
                    <a:pt x="44840" y="70497"/>
                  </a:cubicBezTo>
                  <a:cubicBezTo>
                    <a:pt x="45685" y="70057"/>
                    <a:pt x="46078" y="69342"/>
                    <a:pt x="46566" y="68568"/>
                  </a:cubicBezTo>
                  <a:cubicBezTo>
                    <a:pt x="47030" y="67818"/>
                    <a:pt x="48078" y="67163"/>
                    <a:pt x="48078" y="66235"/>
                  </a:cubicBezTo>
                  <a:cubicBezTo>
                    <a:pt x="48078" y="65020"/>
                    <a:pt x="47483" y="65020"/>
                    <a:pt x="47483" y="63806"/>
                  </a:cubicBezTo>
                  <a:cubicBezTo>
                    <a:pt x="47483" y="62579"/>
                    <a:pt x="47471" y="62579"/>
                    <a:pt x="47471" y="61365"/>
                  </a:cubicBezTo>
                  <a:cubicBezTo>
                    <a:pt x="47471" y="60139"/>
                    <a:pt x="48054" y="60139"/>
                    <a:pt x="48054" y="58924"/>
                  </a:cubicBezTo>
                  <a:cubicBezTo>
                    <a:pt x="48054" y="57710"/>
                    <a:pt x="47257" y="57710"/>
                    <a:pt x="47257" y="56483"/>
                  </a:cubicBezTo>
                  <a:cubicBezTo>
                    <a:pt x="47257" y="55269"/>
                    <a:pt x="47923" y="55269"/>
                    <a:pt x="47923" y="54043"/>
                  </a:cubicBezTo>
                  <a:cubicBezTo>
                    <a:pt x="47923" y="52828"/>
                    <a:pt x="47888" y="52828"/>
                    <a:pt x="47888" y="51614"/>
                  </a:cubicBezTo>
                  <a:cubicBezTo>
                    <a:pt x="47888" y="50399"/>
                    <a:pt x="47697" y="50388"/>
                    <a:pt x="47697" y="49173"/>
                  </a:cubicBezTo>
                  <a:cubicBezTo>
                    <a:pt x="47697" y="47959"/>
                    <a:pt x="47995" y="47959"/>
                    <a:pt x="47995" y="46744"/>
                  </a:cubicBezTo>
                  <a:cubicBezTo>
                    <a:pt x="47995" y="45518"/>
                    <a:pt x="48043" y="45518"/>
                    <a:pt x="48043" y="44303"/>
                  </a:cubicBezTo>
                  <a:cubicBezTo>
                    <a:pt x="48043" y="43089"/>
                    <a:pt x="47233" y="43089"/>
                    <a:pt x="47233" y="41863"/>
                  </a:cubicBezTo>
                  <a:cubicBezTo>
                    <a:pt x="47233" y="40648"/>
                    <a:pt x="47935" y="40648"/>
                    <a:pt x="47935" y="39434"/>
                  </a:cubicBezTo>
                  <a:cubicBezTo>
                    <a:pt x="47935" y="38207"/>
                    <a:pt x="47542" y="38207"/>
                    <a:pt x="47542" y="36993"/>
                  </a:cubicBezTo>
                  <a:cubicBezTo>
                    <a:pt x="47542" y="35779"/>
                    <a:pt x="47435" y="35779"/>
                    <a:pt x="47435" y="34552"/>
                  </a:cubicBezTo>
                  <a:cubicBezTo>
                    <a:pt x="47435" y="33338"/>
                    <a:pt x="48114" y="33338"/>
                    <a:pt x="48114" y="32123"/>
                  </a:cubicBezTo>
                  <a:cubicBezTo>
                    <a:pt x="48114" y="30909"/>
                    <a:pt x="47388" y="30909"/>
                    <a:pt x="47388" y="29683"/>
                  </a:cubicBezTo>
                  <a:cubicBezTo>
                    <a:pt x="47388" y="28468"/>
                    <a:pt x="47709" y="28468"/>
                    <a:pt x="47709" y="27254"/>
                  </a:cubicBezTo>
                  <a:cubicBezTo>
                    <a:pt x="47709" y="26027"/>
                    <a:pt x="47947" y="26027"/>
                    <a:pt x="47947" y="24813"/>
                  </a:cubicBezTo>
                  <a:cubicBezTo>
                    <a:pt x="47947" y="23598"/>
                    <a:pt x="47638" y="23598"/>
                    <a:pt x="47638" y="22372"/>
                  </a:cubicBezTo>
                  <a:cubicBezTo>
                    <a:pt x="47638" y="21158"/>
                    <a:pt x="47352" y="21158"/>
                    <a:pt x="47352" y="19943"/>
                  </a:cubicBezTo>
                  <a:cubicBezTo>
                    <a:pt x="47352" y="18729"/>
                    <a:pt x="48245" y="18729"/>
                    <a:pt x="48245" y="17503"/>
                  </a:cubicBezTo>
                  <a:cubicBezTo>
                    <a:pt x="48245" y="16288"/>
                    <a:pt x="47733" y="16288"/>
                    <a:pt x="47733" y="15074"/>
                  </a:cubicBezTo>
                  <a:cubicBezTo>
                    <a:pt x="47733" y="13847"/>
                    <a:pt x="48185" y="13859"/>
                    <a:pt x="48185" y="12633"/>
                  </a:cubicBezTo>
                  <a:cubicBezTo>
                    <a:pt x="48185" y="11418"/>
                    <a:pt x="47388" y="11418"/>
                    <a:pt x="47388" y="10204"/>
                  </a:cubicBezTo>
                  <a:cubicBezTo>
                    <a:pt x="47388" y="8978"/>
                    <a:pt x="47733" y="8978"/>
                    <a:pt x="47733" y="7763"/>
                  </a:cubicBezTo>
                  <a:cubicBezTo>
                    <a:pt x="47733" y="6549"/>
                    <a:pt x="47983" y="6549"/>
                    <a:pt x="47983" y="5334"/>
                  </a:cubicBezTo>
                  <a:cubicBezTo>
                    <a:pt x="47983" y="4382"/>
                    <a:pt x="47733" y="3453"/>
                    <a:pt x="47245" y="2644"/>
                  </a:cubicBezTo>
                  <a:cubicBezTo>
                    <a:pt x="46757" y="1870"/>
                    <a:pt x="45911" y="1167"/>
                    <a:pt x="45066" y="715"/>
                  </a:cubicBezTo>
                  <a:cubicBezTo>
                    <a:pt x="44563" y="449"/>
                    <a:pt x="43951" y="398"/>
                    <a:pt x="43316" y="398"/>
                  </a:cubicBezTo>
                  <a:cubicBezTo>
                    <a:pt x="42929" y="398"/>
                    <a:pt x="42533" y="417"/>
                    <a:pt x="42149" y="417"/>
                  </a:cubicBezTo>
                  <a:cubicBezTo>
                    <a:pt x="40863" y="417"/>
                    <a:pt x="40863" y="643"/>
                    <a:pt x="39577" y="643"/>
                  </a:cubicBezTo>
                  <a:cubicBezTo>
                    <a:pt x="38279" y="643"/>
                    <a:pt x="38279" y="274"/>
                    <a:pt x="36994" y="274"/>
                  </a:cubicBezTo>
                  <a:cubicBezTo>
                    <a:pt x="35708" y="274"/>
                    <a:pt x="35708" y="0"/>
                    <a:pt x="34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rot="5400000">
              <a:off x="3994525" y="347126"/>
              <a:ext cx="2934985" cy="4367649"/>
            </a:xfrm>
            <a:custGeom>
              <a:avLst/>
              <a:gdLst/>
              <a:ahLst/>
              <a:cxnLst/>
              <a:rect l="l" t="t" r="r" b="b"/>
              <a:pathLst>
                <a:path w="48245" h="71795" extrusionOk="0">
                  <a:moveTo>
                    <a:pt x="34422" y="0"/>
                  </a:moveTo>
                  <a:cubicBezTo>
                    <a:pt x="33136" y="0"/>
                    <a:pt x="33136" y="119"/>
                    <a:pt x="31850" y="119"/>
                  </a:cubicBezTo>
                  <a:cubicBezTo>
                    <a:pt x="30552" y="119"/>
                    <a:pt x="30552" y="322"/>
                    <a:pt x="29266" y="322"/>
                  </a:cubicBezTo>
                  <a:cubicBezTo>
                    <a:pt x="27980" y="322"/>
                    <a:pt x="27980" y="119"/>
                    <a:pt x="26695" y="119"/>
                  </a:cubicBezTo>
                  <a:cubicBezTo>
                    <a:pt x="25409" y="119"/>
                    <a:pt x="25409" y="477"/>
                    <a:pt x="24123" y="477"/>
                  </a:cubicBezTo>
                  <a:cubicBezTo>
                    <a:pt x="22837" y="477"/>
                    <a:pt x="22837" y="750"/>
                    <a:pt x="21551" y="750"/>
                  </a:cubicBezTo>
                  <a:cubicBezTo>
                    <a:pt x="20265" y="750"/>
                    <a:pt x="20265" y="96"/>
                    <a:pt x="18967" y="96"/>
                  </a:cubicBezTo>
                  <a:cubicBezTo>
                    <a:pt x="17682" y="96"/>
                    <a:pt x="17682" y="679"/>
                    <a:pt x="16396" y="679"/>
                  </a:cubicBezTo>
                  <a:cubicBezTo>
                    <a:pt x="15110" y="679"/>
                    <a:pt x="15110" y="108"/>
                    <a:pt x="13824" y="108"/>
                  </a:cubicBezTo>
                  <a:cubicBezTo>
                    <a:pt x="12538" y="108"/>
                    <a:pt x="12538" y="739"/>
                    <a:pt x="11252" y="739"/>
                  </a:cubicBezTo>
                  <a:cubicBezTo>
                    <a:pt x="9966" y="739"/>
                    <a:pt x="9966" y="358"/>
                    <a:pt x="8669" y="358"/>
                  </a:cubicBezTo>
                  <a:cubicBezTo>
                    <a:pt x="7383" y="358"/>
                    <a:pt x="7383" y="667"/>
                    <a:pt x="6097" y="667"/>
                  </a:cubicBezTo>
                  <a:cubicBezTo>
                    <a:pt x="5369" y="667"/>
                    <a:pt x="4550" y="384"/>
                    <a:pt x="3846" y="384"/>
                  </a:cubicBezTo>
                  <a:cubicBezTo>
                    <a:pt x="3570" y="384"/>
                    <a:pt x="3312" y="427"/>
                    <a:pt x="3085" y="548"/>
                  </a:cubicBezTo>
                  <a:cubicBezTo>
                    <a:pt x="2239" y="1000"/>
                    <a:pt x="1525" y="1882"/>
                    <a:pt x="1037" y="2655"/>
                  </a:cubicBezTo>
                  <a:cubicBezTo>
                    <a:pt x="560" y="3406"/>
                    <a:pt x="965" y="4406"/>
                    <a:pt x="965" y="5322"/>
                  </a:cubicBezTo>
                  <a:cubicBezTo>
                    <a:pt x="965" y="6549"/>
                    <a:pt x="1049" y="6549"/>
                    <a:pt x="1049" y="7763"/>
                  </a:cubicBezTo>
                  <a:cubicBezTo>
                    <a:pt x="1049" y="8990"/>
                    <a:pt x="382" y="8990"/>
                    <a:pt x="382" y="10204"/>
                  </a:cubicBezTo>
                  <a:cubicBezTo>
                    <a:pt x="382" y="11418"/>
                    <a:pt x="84" y="11418"/>
                    <a:pt x="84" y="12645"/>
                  </a:cubicBezTo>
                  <a:cubicBezTo>
                    <a:pt x="84" y="13859"/>
                    <a:pt x="418" y="13859"/>
                    <a:pt x="418" y="15086"/>
                  </a:cubicBezTo>
                  <a:cubicBezTo>
                    <a:pt x="418" y="16300"/>
                    <a:pt x="989" y="16300"/>
                    <a:pt x="989" y="17514"/>
                  </a:cubicBezTo>
                  <a:cubicBezTo>
                    <a:pt x="989" y="18741"/>
                    <a:pt x="1049" y="18741"/>
                    <a:pt x="1049" y="19955"/>
                  </a:cubicBezTo>
                  <a:cubicBezTo>
                    <a:pt x="1049" y="21170"/>
                    <a:pt x="96" y="21170"/>
                    <a:pt x="96" y="22396"/>
                  </a:cubicBezTo>
                  <a:cubicBezTo>
                    <a:pt x="96" y="23610"/>
                    <a:pt x="941" y="23610"/>
                    <a:pt x="941" y="24825"/>
                  </a:cubicBezTo>
                  <a:cubicBezTo>
                    <a:pt x="941" y="26039"/>
                    <a:pt x="48" y="26039"/>
                    <a:pt x="48" y="27266"/>
                  </a:cubicBezTo>
                  <a:cubicBezTo>
                    <a:pt x="48" y="28480"/>
                    <a:pt x="1072" y="28480"/>
                    <a:pt x="1072" y="29694"/>
                  </a:cubicBezTo>
                  <a:cubicBezTo>
                    <a:pt x="1072" y="30921"/>
                    <a:pt x="215" y="30921"/>
                    <a:pt x="215" y="32135"/>
                  </a:cubicBezTo>
                  <a:cubicBezTo>
                    <a:pt x="215" y="33350"/>
                    <a:pt x="179" y="33350"/>
                    <a:pt x="179" y="34576"/>
                  </a:cubicBezTo>
                  <a:cubicBezTo>
                    <a:pt x="179" y="35790"/>
                    <a:pt x="858" y="35790"/>
                    <a:pt x="858" y="37005"/>
                  </a:cubicBezTo>
                  <a:cubicBezTo>
                    <a:pt x="858" y="38231"/>
                    <a:pt x="834" y="38231"/>
                    <a:pt x="834" y="39446"/>
                  </a:cubicBezTo>
                  <a:cubicBezTo>
                    <a:pt x="834" y="40660"/>
                    <a:pt x="656" y="40660"/>
                    <a:pt x="656" y="41886"/>
                  </a:cubicBezTo>
                  <a:cubicBezTo>
                    <a:pt x="656" y="43101"/>
                    <a:pt x="489" y="43101"/>
                    <a:pt x="489" y="44315"/>
                  </a:cubicBezTo>
                  <a:cubicBezTo>
                    <a:pt x="489" y="45530"/>
                    <a:pt x="322" y="45530"/>
                    <a:pt x="322" y="46756"/>
                  </a:cubicBezTo>
                  <a:cubicBezTo>
                    <a:pt x="322" y="47971"/>
                    <a:pt x="941" y="47971"/>
                    <a:pt x="941" y="49185"/>
                  </a:cubicBezTo>
                  <a:cubicBezTo>
                    <a:pt x="941" y="50411"/>
                    <a:pt x="739" y="50411"/>
                    <a:pt x="739" y="51626"/>
                  </a:cubicBezTo>
                  <a:cubicBezTo>
                    <a:pt x="739" y="52840"/>
                    <a:pt x="929" y="52840"/>
                    <a:pt x="929" y="54067"/>
                  </a:cubicBezTo>
                  <a:cubicBezTo>
                    <a:pt x="929" y="55281"/>
                    <a:pt x="25" y="55281"/>
                    <a:pt x="25" y="56495"/>
                  </a:cubicBezTo>
                  <a:cubicBezTo>
                    <a:pt x="25" y="57710"/>
                    <a:pt x="346" y="57710"/>
                    <a:pt x="346" y="58936"/>
                  </a:cubicBezTo>
                  <a:cubicBezTo>
                    <a:pt x="346" y="60151"/>
                    <a:pt x="513" y="60151"/>
                    <a:pt x="513" y="61365"/>
                  </a:cubicBezTo>
                  <a:cubicBezTo>
                    <a:pt x="513" y="62591"/>
                    <a:pt x="1" y="62591"/>
                    <a:pt x="1" y="63806"/>
                  </a:cubicBezTo>
                  <a:cubicBezTo>
                    <a:pt x="1" y="65020"/>
                    <a:pt x="739" y="65020"/>
                    <a:pt x="739" y="66235"/>
                  </a:cubicBezTo>
                  <a:cubicBezTo>
                    <a:pt x="727" y="67104"/>
                    <a:pt x="977" y="67961"/>
                    <a:pt x="1453" y="68687"/>
                  </a:cubicBezTo>
                  <a:cubicBezTo>
                    <a:pt x="1942" y="69449"/>
                    <a:pt x="2287" y="70473"/>
                    <a:pt x="3132" y="70926"/>
                  </a:cubicBezTo>
                  <a:cubicBezTo>
                    <a:pt x="3942" y="71354"/>
                    <a:pt x="5085" y="71557"/>
                    <a:pt x="6097" y="71557"/>
                  </a:cubicBezTo>
                  <a:cubicBezTo>
                    <a:pt x="7383" y="71557"/>
                    <a:pt x="7383" y="71795"/>
                    <a:pt x="8669" y="71795"/>
                  </a:cubicBezTo>
                  <a:cubicBezTo>
                    <a:pt x="9966" y="71795"/>
                    <a:pt x="9966" y="71152"/>
                    <a:pt x="11252" y="71152"/>
                  </a:cubicBezTo>
                  <a:cubicBezTo>
                    <a:pt x="12538" y="71152"/>
                    <a:pt x="12538" y="71069"/>
                    <a:pt x="13824" y="71069"/>
                  </a:cubicBezTo>
                  <a:cubicBezTo>
                    <a:pt x="15110" y="71069"/>
                    <a:pt x="15110" y="71426"/>
                    <a:pt x="16396" y="71426"/>
                  </a:cubicBezTo>
                  <a:cubicBezTo>
                    <a:pt x="17682" y="71426"/>
                    <a:pt x="17682" y="71057"/>
                    <a:pt x="18979" y="71057"/>
                  </a:cubicBezTo>
                  <a:cubicBezTo>
                    <a:pt x="20265" y="71057"/>
                    <a:pt x="20265" y="71497"/>
                    <a:pt x="21551" y="71497"/>
                  </a:cubicBezTo>
                  <a:cubicBezTo>
                    <a:pt x="22837" y="71497"/>
                    <a:pt x="22837" y="71283"/>
                    <a:pt x="24123" y="71283"/>
                  </a:cubicBezTo>
                  <a:cubicBezTo>
                    <a:pt x="25409" y="71283"/>
                    <a:pt x="25409" y="71390"/>
                    <a:pt x="26695" y="71390"/>
                  </a:cubicBezTo>
                  <a:cubicBezTo>
                    <a:pt x="27980" y="71390"/>
                    <a:pt x="27980" y="71402"/>
                    <a:pt x="29266" y="71402"/>
                  </a:cubicBezTo>
                  <a:cubicBezTo>
                    <a:pt x="30564" y="71402"/>
                    <a:pt x="30564" y="71366"/>
                    <a:pt x="31850" y="71366"/>
                  </a:cubicBezTo>
                  <a:cubicBezTo>
                    <a:pt x="33136" y="71366"/>
                    <a:pt x="33136" y="70997"/>
                    <a:pt x="34422" y="70997"/>
                  </a:cubicBezTo>
                  <a:cubicBezTo>
                    <a:pt x="35708" y="70997"/>
                    <a:pt x="35708" y="70830"/>
                    <a:pt x="36994" y="70830"/>
                  </a:cubicBezTo>
                  <a:cubicBezTo>
                    <a:pt x="38279" y="70830"/>
                    <a:pt x="38279" y="71164"/>
                    <a:pt x="39577" y="71164"/>
                  </a:cubicBezTo>
                  <a:cubicBezTo>
                    <a:pt x="40863" y="71164"/>
                    <a:pt x="40863" y="70985"/>
                    <a:pt x="42149" y="70985"/>
                  </a:cubicBezTo>
                  <a:cubicBezTo>
                    <a:pt x="43161" y="70985"/>
                    <a:pt x="44018" y="70938"/>
                    <a:pt x="44840" y="70497"/>
                  </a:cubicBezTo>
                  <a:cubicBezTo>
                    <a:pt x="45685" y="70057"/>
                    <a:pt x="46078" y="69342"/>
                    <a:pt x="46566" y="68568"/>
                  </a:cubicBezTo>
                  <a:cubicBezTo>
                    <a:pt x="47030" y="67818"/>
                    <a:pt x="48078" y="67163"/>
                    <a:pt x="48078" y="66235"/>
                  </a:cubicBezTo>
                  <a:cubicBezTo>
                    <a:pt x="48078" y="65020"/>
                    <a:pt x="47483" y="65020"/>
                    <a:pt x="47483" y="63806"/>
                  </a:cubicBezTo>
                  <a:cubicBezTo>
                    <a:pt x="47483" y="62579"/>
                    <a:pt x="47471" y="62579"/>
                    <a:pt x="47471" y="61365"/>
                  </a:cubicBezTo>
                  <a:cubicBezTo>
                    <a:pt x="47471" y="60139"/>
                    <a:pt x="48054" y="60139"/>
                    <a:pt x="48054" y="58924"/>
                  </a:cubicBezTo>
                  <a:cubicBezTo>
                    <a:pt x="48054" y="57710"/>
                    <a:pt x="47257" y="57710"/>
                    <a:pt x="47257" y="56483"/>
                  </a:cubicBezTo>
                  <a:cubicBezTo>
                    <a:pt x="47257" y="55269"/>
                    <a:pt x="47923" y="55269"/>
                    <a:pt x="47923" y="54043"/>
                  </a:cubicBezTo>
                  <a:cubicBezTo>
                    <a:pt x="47923" y="52828"/>
                    <a:pt x="47888" y="52828"/>
                    <a:pt x="47888" y="51614"/>
                  </a:cubicBezTo>
                  <a:cubicBezTo>
                    <a:pt x="47888" y="50399"/>
                    <a:pt x="47697" y="50388"/>
                    <a:pt x="47697" y="49173"/>
                  </a:cubicBezTo>
                  <a:cubicBezTo>
                    <a:pt x="47697" y="47959"/>
                    <a:pt x="47995" y="47959"/>
                    <a:pt x="47995" y="46744"/>
                  </a:cubicBezTo>
                  <a:cubicBezTo>
                    <a:pt x="47995" y="45518"/>
                    <a:pt x="48043" y="45518"/>
                    <a:pt x="48043" y="44303"/>
                  </a:cubicBezTo>
                  <a:cubicBezTo>
                    <a:pt x="48043" y="43089"/>
                    <a:pt x="47233" y="43089"/>
                    <a:pt x="47233" y="41863"/>
                  </a:cubicBezTo>
                  <a:cubicBezTo>
                    <a:pt x="47233" y="40648"/>
                    <a:pt x="47935" y="40648"/>
                    <a:pt x="47935" y="39434"/>
                  </a:cubicBezTo>
                  <a:cubicBezTo>
                    <a:pt x="47935" y="38207"/>
                    <a:pt x="47542" y="38207"/>
                    <a:pt x="47542" y="36993"/>
                  </a:cubicBezTo>
                  <a:cubicBezTo>
                    <a:pt x="47542" y="35779"/>
                    <a:pt x="47435" y="35779"/>
                    <a:pt x="47435" y="34552"/>
                  </a:cubicBezTo>
                  <a:cubicBezTo>
                    <a:pt x="47435" y="33338"/>
                    <a:pt x="48114" y="33338"/>
                    <a:pt x="48114" y="32123"/>
                  </a:cubicBezTo>
                  <a:cubicBezTo>
                    <a:pt x="48114" y="30909"/>
                    <a:pt x="47388" y="30909"/>
                    <a:pt x="47388" y="29683"/>
                  </a:cubicBezTo>
                  <a:cubicBezTo>
                    <a:pt x="47388" y="28468"/>
                    <a:pt x="47709" y="28468"/>
                    <a:pt x="47709" y="27254"/>
                  </a:cubicBezTo>
                  <a:cubicBezTo>
                    <a:pt x="47709" y="26027"/>
                    <a:pt x="47947" y="26027"/>
                    <a:pt x="47947" y="24813"/>
                  </a:cubicBezTo>
                  <a:cubicBezTo>
                    <a:pt x="47947" y="23598"/>
                    <a:pt x="47638" y="23598"/>
                    <a:pt x="47638" y="22372"/>
                  </a:cubicBezTo>
                  <a:cubicBezTo>
                    <a:pt x="47638" y="21158"/>
                    <a:pt x="47352" y="21158"/>
                    <a:pt x="47352" y="19943"/>
                  </a:cubicBezTo>
                  <a:cubicBezTo>
                    <a:pt x="47352" y="18729"/>
                    <a:pt x="48245" y="18729"/>
                    <a:pt x="48245" y="17503"/>
                  </a:cubicBezTo>
                  <a:cubicBezTo>
                    <a:pt x="48245" y="16288"/>
                    <a:pt x="47733" y="16288"/>
                    <a:pt x="47733" y="15074"/>
                  </a:cubicBezTo>
                  <a:cubicBezTo>
                    <a:pt x="47733" y="13847"/>
                    <a:pt x="48185" y="13859"/>
                    <a:pt x="48185" y="12633"/>
                  </a:cubicBezTo>
                  <a:cubicBezTo>
                    <a:pt x="48185" y="11418"/>
                    <a:pt x="47388" y="11418"/>
                    <a:pt x="47388" y="10204"/>
                  </a:cubicBezTo>
                  <a:cubicBezTo>
                    <a:pt x="47388" y="8978"/>
                    <a:pt x="47733" y="8978"/>
                    <a:pt x="47733" y="7763"/>
                  </a:cubicBezTo>
                  <a:cubicBezTo>
                    <a:pt x="47733" y="6549"/>
                    <a:pt x="47983" y="6549"/>
                    <a:pt x="47983" y="5334"/>
                  </a:cubicBezTo>
                  <a:cubicBezTo>
                    <a:pt x="47983" y="4382"/>
                    <a:pt x="47733" y="3453"/>
                    <a:pt x="47245" y="2644"/>
                  </a:cubicBezTo>
                  <a:cubicBezTo>
                    <a:pt x="46757" y="1870"/>
                    <a:pt x="45911" y="1167"/>
                    <a:pt x="45066" y="715"/>
                  </a:cubicBezTo>
                  <a:cubicBezTo>
                    <a:pt x="44563" y="449"/>
                    <a:pt x="43951" y="398"/>
                    <a:pt x="43316" y="398"/>
                  </a:cubicBezTo>
                  <a:cubicBezTo>
                    <a:pt x="42929" y="398"/>
                    <a:pt x="42533" y="417"/>
                    <a:pt x="42149" y="417"/>
                  </a:cubicBezTo>
                  <a:cubicBezTo>
                    <a:pt x="40863" y="417"/>
                    <a:pt x="40863" y="643"/>
                    <a:pt x="39577" y="643"/>
                  </a:cubicBezTo>
                  <a:cubicBezTo>
                    <a:pt x="38279" y="643"/>
                    <a:pt x="38279" y="274"/>
                    <a:pt x="36994" y="274"/>
                  </a:cubicBezTo>
                  <a:cubicBezTo>
                    <a:pt x="35708" y="274"/>
                    <a:pt x="35708" y="0"/>
                    <a:pt x="34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8" name="Google Shape;1178;p16"/>
          <p:cNvSpPr txBox="1">
            <a:spLocks noGrp="1"/>
          </p:cNvSpPr>
          <p:nvPr>
            <p:ph type="ctrTitle"/>
          </p:nvPr>
        </p:nvSpPr>
        <p:spPr>
          <a:xfrm>
            <a:off x="2205335" y="1112891"/>
            <a:ext cx="4680730" cy="2187300"/>
          </a:xfrm>
          <a:prstGeom prst="rect">
            <a:avLst/>
          </a:prstGeom>
        </p:spPr>
        <p:txBody>
          <a:bodyPr spcFirstLastPara="1" wrap="square" lIns="91425" tIns="91425" rIns="91425" bIns="91425" anchor="b" anchorCtr="0">
            <a:noAutofit/>
          </a:bodyPr>
          <a:lstStyle/>
          <a:p>
            <a:pPr lvl="0"/>
            <a:r>
              <a:rPr lang="ru-RU" sz="3200" dirty="0">
                <a:latin typeface="Bahnschrift SemiCondensed" panose="020B0502040204020203" pitchFamily="34" charset="0"/>
              </a:rPr>
              <a:t>Платформа </a:t>
            </a:r>
            <a:r>
              <a:rPr lang="ru-RU" sz="3200" dirty="0" err="1">
                <a:solidFill>
                  <a:srgbClr val="7030A0"/>
                </a:solidFill>
                <a:latin typeface="Bahnschrift SemiCondensed" panose="020B0502040204020203" pitchFamily="34" charset="0"/>
              </a:rPr>
              <a:t>Gamilab</a:t>
            </a:r>
            <a:r>
              <a:rPr lang="ru-RU" sz="3200" dirty="0">
                <a:latin typeface="Bahnschrift SemiCondensed" panose="020B0502040204020203" pitchFamily="34" charset="0"/>
              </a:rPr>
              <a:t> как инструмент геймификации процесса обучения иностранному языку </a:t>
            </a:r>
            <a:endParaRPr sz="3200" dirty="0">
              <a:latin typeface="Bahnschrift SemiCondensed" panose="020B0502040204020203" pitchFamily="34" charset="0"/>
            </a:endParaRPr>
          </a:p>
        </p:txBody>
      </p:sp>
      <p:sp>
        <p:nvSpPr>
          <p:cNvPr id="1179" name="Google Shape;1179;p16"/>
          <p:cNvSpPr txBox="1">
            <a:spLocks noGrp="1"/>
          </p:cNvSpPr>
          <p:nvPr>
            <p:ph type="subTitle" idx="1"/>
          </p:nvPr>
        </p:nvSpPr>
        <p:spPr>
          <a:xfrm>
            <a:off x="1929900" y="3326631"/>
            <a:ext cx="5284200" cy="5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sz="1800" dirty="0">
                <a:solidFill>
                  <a:srgbClr val="7030A0"/>
                </a:solidFill>
                <a:latin typeface="Bahnschrift SemiBold SemiConden" panose="020B0502040204020203" pitchFamily="34" charset="0"/>
              </a:rPr>
              <a:t>Леушена А. В., учитель английского языка МБОУ школа № 8  г. Жуковский</a:t>
            </a:r>
            <a:endParaRPr sz="1800" dirty="0">
              <a:solidFill>
                <a:srgbClr val="7030A0"/>
              </a:solidFill>
              <a:latin typeface="Bahnschrift SemiBold SemiConden" panose="020B0502040204020203" pitchFamily="34" charset="0"/>
            </a:endParaRPr>
          </a:p>
        </p:txBody>
      </p:sp>
      <p:sp>
        <p:nvSpPr>
          <p:cNvPr id="1180" name="Google Shape;1180;p16"/>
          <p:cNvSpPr/>
          <p:nvPr/>
        </p:nvSpPr>
        <p:spPr>
          <a:xfrm>
            <a:off x="7834291" y="1258585"/>
            <a:ext cx="184064" cy="184032"/>
          </a:xfrm>
          <a:custGeom>
            <a:avLst/>
            <a:gdLst/>
            <a:ahLst/>
            <a:cxnLst/>
            <a:rect l="l" t="t" r="r" b="b"/>
            <a:pathLst>
              <a:path w="5752" h="5751" extrusionOk="0">
                <a:moveTo>
                  <a:pt x="2870" y="0"/>
                </a:moveTo>
                <a:cubicBezTo>
                  <a:pt x="1287" y="0"/>
                  <a:pt x="1" y="1286"/>
                  <a:pt x="1" y="2870"/>
                </a:cubicBezTo>
                <a:cubicBezTo>
                  <a:pt x="1" y="4465"/>
                  <a:pt x="1287" y="5751"/>
                  <a:pt x="2870" y="5751"/>
                </a:cubicBezTo>
                <a:cubicBezTo>
                  <a:pt x="4466" y="5751"/>
                  <a:pt x="5751" y="4465"/>
                  <a:pt x="5751" y="2870"/>
                </a:cubicBezTo>
                <a:cubicBezTo>
                  <a:pt x="5751" y="1286"/>
                  <a:pt x="4466" y="0"/>
                  <a:pt x="2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7089407" y="2532846"/>
            <a:ext cx="194336" cy="194720"/>
          </a:xfrm>
          <a:custGeom>
            <a:avLst/>
            <a:gdLst/>
            <a:ahLst/>
            <a:cxnLst/>
            <a:rect l="l" t="t" r="r" b="b"/>
            <a:pathLst>
              <a:path w="6073" h="6085" extrusionOk="0">
                <a:moveTo>
                  <a:pt x="3037" y="1"/>
                </a:moveTo>
                <a:cubicBezTo>
                  <a:pt x="1358" y="1"/>
                  <a:pt x="1" y="1370"/>
                  <a:pt x="1" y="3049"/>
                </a:cubicBezTo>
                <a:cubicBezTo>
                  <a:pt x="1" y="4728"/>
                  <a:pt x="1358" y="6085"/>
                  <a:pt x="3037" y="6085"/>
                </a:cubicBezTo>
                <a:cubicBezTo>
                  <a:pt x="4716" y="6085"/>
                  <a:pt x="6073" y="4728"/>
                  <a:pt x="6073" y="3049"/>
                </a:cubicBezTo>
                <a:cubicBezTo>
                  <a:pt x="6073" y="1370"/>
                  <a:pt x="4716" y="1"/>
                  <a:pt x="30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1468988" y="2061195"/>
            <a:ext cx="230560" cy="231680"/>
          </a:xfrm>
          <a:custGeom>
            <a:avLst/>
            <a:gdLst/>
            <a:ahLst/>
            <a:cxnLst/>
            <a:rect l="l" t="t" r="r" b="b"/>
            <a:pathLst>
              <a:path w="7205" h="7240" extrusionOk="0">
                <a:moveTo>
                  <a:pt x="2108" y="0"/>
                </a:moveTo>
                <a:lnTo>
                  <a:pt x="2108" y="2560"/>
                </a:lnTo>
                <a:lnTo>
                  <a:pt x="1" y="4001"/>
                </a:lnTo>
                <a:lnTo>
                  <a:pt x="2430" y="4799"/>
                </a:lnTo>
                <a:lnTo>
                  <a:pt x="3156" y="7239"/>
                </a:lnTo>
                <a:lnTo>
                  <a:pt x="4656" y="5180"/>
                </a:lnTo>
                <a:lnTo>
                  <a:pt x="7204" y="5239"/>
                </a:lnTo>
                <a:lnTo>
                  <a:pt x="5704" y="3179"/>
                </a:lnTo>
                <a:lnTo>
                  <a:pt x="6561" y="762"/>
                </a:lnTo>
                <a:lnTo>
                  <a:pt x="4132" y="1560"/>
                </a:lnTo>
                <a:lnTo>
                  <a:pt x="21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6761780" y="2142000"/>
            <a:ext cx="194336" cy="195488"/>
          </a:xfrm>
          <a:custGeom>
            <a:avLst/>
            <a:gdLst/>
            <a:ahLst/>
            <a:cxnLst/>
            <a:rect l="l" t="t" r="r" b="b"/>
            <a:pathLst>
              <a:path w="6073" h="6109" extrusionOk="0">
                <a:moveTo>
                  <a:pt x="1774" y="0"/>
                </a:moveTo>
                <a:lnTo>
                  <a:pt x="1774" y="2155"/>
                </a:lnTo>
                <a:lnTo>
                  <a:pt x="0" y="3382"/>
                </a:lnTo>
                <a:lnTo>
                  <a:pt x="2048" y="4048"/>
                </a:lnTo>
                <a:lnTo>
                  <a:pt x="2656" y="6108"/>
                </a:lnTo>
                <a:lnTo>
                  <a:pt x="3918" y="4370"/>
                </a:lnTo>
                <a:lnTo>
                  <a:pt x="6073" y="4417"/>
                </a:lnTo>
                <a:lnTo>
                  <a:pt x="6073" y="4417"/>
                </a:lnTo>
                <a:lnTo>
                  <a:pt x="4811" y="2679"/>
                </a:lnTo>
                <a:lnTo>
                  <a:pt x="5525" y="643"/>
                </a:lnTo>
                <a:lnTo>
                  <a:pt x="3477" y="1310"/>
                </a:lnTo>
                <a:lnTo>
                  <a:pt x="1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1031269" y="608202"/>
            <a:ext cx="153568" cy="153184"/>
          </a:xfrm>
          <a:custGeom>
            <a:avLst/>
            <a:gdLst/>
            <a:ahLst/>
            <a:cxnLst/>
            <a:rect l="l" t="t" r="r" b="b"/>
            <a:pathLst>
              <a:path w="4799" h="4787" extrusionOk="0">
                <a:moveTo>
                  <a:pt x="2405" y="1"/>
                </a:moveTo>
                <a:cubicBezTo>
                  <a:pt x="1072" y="1"/>
                  <a:pt x="0" y="1072"/>
                  <a:pt x="0" y="2394"/>
                </a:cubicBezTo>
                <a:cubicBezTo>
                  <a:pt x="0" y="3715"/>
                  <a:pt x="1072" y="4787"/>
                  <a:pt x="2405" y="4787"/>
                </a:cubicBezTo>
                <a:cubicBezTo>
                  <a:pt x="3727" y="4787"/>
                  <a:pt x="4798" y="3715"/>
                  <a:pt x="4798" y="2394"/>
                </a:cubicBezTo>
                <a:cubicBezTo>
                  <a:pt x="4798" y="1072"/>
                  <a:pt x="3727" y="1"/>
                  <a:pt x="2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1741554" y="2836523"/>
            <a:ext cx="245408" cy="245792"/>
          </a:xfrm>
          <a:custGeom>
            <a:avLst/>
            <a:gdLst/>
            <a:ahLst/>
            <a:cxnLst/>
            <a:rect l="l" t="t" r="r" b="b"/>
            <a:pathLst>
              <a:path w="7669" h="7681" extrusionOk="0">
                <a:moveTo>
                  <a:pt x="3834" y="1"/>
                </a:moveTo>
                <a:cubicBezTo>
                  <a:pt x="1715" y="1"/>
                  <a:pt x="0" y="1727"/>
                  <a:pt x="0" y="3846"/>
                </a:cubicBezTo>
                <a:cubicBezTo>
                  <a:pt x="0" y="5966"/>
                  <a:pt x="1715" y="7680"/>
                  <a:pt x="3834" y="7680"/>
                </a:cubicBezTo>
                <a:cubicBezTo>
                  <a:pt x="5954" y="7680"/>
                  <a:pt x="7668" y="5966"/>
                  <a:pt x="7668" y="3846"/>
                </a:cubicBezTo>
                <a:cubicBezTo>
                  <a:pt x="7668" y="1727"/>
                  <a:pt x="5954" y="1"/>
                  <a:pt x="3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775621" y="792234"/>
            <a:ext cx="81920" cy="81952"/>
          </a:xfrm>
          <a:custGeom>
            <a:avLst/>
            <a:gdLst/>
            <a:ahLst/>
            <a:cxnLst/>
            <a:rect l="l" t="t" r="r" b="b"/>
            <a:pathLst>
              <a:path w="2560" h="2561" extrusionOk="0">
                <a:moveTo>
                  <a:pt x="1274" y="0"/>
                </a:moveTo>
                <a:cubicBezTo>
                  <a:pt x="572" y="0"/>
                  <a:pt x="0" y="572"/>
                  <a:pt x="0" y="1274"/>
                </a:cubicBezTo>
                <a:cubicBezTo>
                  <a:pt x="0" y="1989"/>
                  <a:pt x="572" y="2560"/>
                  <a:pt x="1274" y="2560"/>
                </a:cubicBezTo>
                <a:cubicBezTo>
                  <a:pt x="1988" y="2560"/>
                  <a:pt x="2560" y="1989"/>
                  <a:pt x="2560" y="1274"/>
                </a:cubicBezTo>
                <a:cubicBezTo>
                  <a:pt x="2560" y="572"/>
                  <a:pt x="1988" y="0"/>
                  <a:pt x="1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16"/>
          <p:cNvGrpSpPr/>
          <p:nvPr/>
        </p:nvGrpSpPr>
        <p:grpSpPr>
          <a:xfrm rot="-2296771">
            <a:off x="1154131" y="2441944"/>
            <a:ext cx="1120338" cy="209713"/>
            <a:chOff x="-2766056" y="2152861"/>
            <a:chExt cx="1120335" cy="209712"/>
          </a:xfrm>
        </p:grpSpPr>
        <p:sp>
          <p:nvSpPr>
            <p:cNvPr id="1188" name="Google Shape;1188;p16"/>
            <p:cNvSpPr/>
            <p:nvPr/>
          </p:nvSpPr>
          <p:spPr>
            <a:xfrm>
              <a:off x="-2766056" y="2235720"/>
              <a:ext cx="47046" cy="122133"/>
            </a:xfrm>
            <a:custGeom>
              <a:avLst/>
              <a:gdLst/>
              <a:ahLst/>
              <a:cxnLst/>
              <a:rect l="l" t="t" r="r" b="b"/>
              <a:pathLst>
                <a:path w="1156" h="3001" extrusionOk="0">
                  <a:moveTo>
                    <a:pt x="84" y="0"/>
                  </a:moveTo>
                  <a:lnTo>
                    <a:pt x="84" y="0"/>
                  </a:lnTo>
                  <a:cubicBezTo>
                    <a:pt x="1" y="1024"/>
                    <a:pt x="168" y="2060"/>
                    <a:pt x="572" y="3001"/>
                  </a:cubicBezTo>
                  <a:lnTo>
                    <a:pt x="1156" y="3001"/>
                  </a:lnTo>
                  <a:cubicBezTo>
                    <a:pt x="1013" y="2120"/>
                    <a:pt x="942" y="1238"/>
                    <a:pt x="965" y="346"/>
                  </a:cubicBezTo>
                  <a:cubicBezTo>
                    <a:pt x="656" y="262"/>
                    <a:pt x="370" y="143"/>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2762638" y="2157704"/>
              <a:ext cx="44116" cy="92098"/>
            </a:xfrm>
            <a:custGeom>
              <a:avLst/>
              <a:gdLst/>
              <a:ahLst/>
              <a:cxnLst/>
              <a:rect l="l" t="t" r="r" b="b"/>
              <a:pathLst>
                <a:path w="1084" h="2263" extrusionOk="0">
                  <a:moveTo>
                    <a:pt x="488" y="0"/>
                  </a:moveTo>
                  <a:cubicBezTo>
                    <a:pt x="215" y="608"/>
                    <a:pt x="48" y="1251"/>
                    <a:pt x="0" y="1917"/>
                  </a:cubicBezTo>
                  <a:cubicBezTo>
                    <a:pt x="286" y="2060"/>
                    <a:pt x="572" y="2179"/>
                    <a:pt x="881" y="2263"/>
                  </a:cubicBezTo>
                  <a:cubicBezTo>
                    <a:pt x="893" y="1501"/>
                    <a:pt x="953" y="750"/>
                    <a:pt x="1084"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2727761" y="2249760"/>
              <a:ext cx="164784" cy="108093"/>
            </a:xfrm>
            <a:custGeom>
              <a:avLst/>
              <a:gdLst/>
              <a:ahLst/>
              <a:cxnLst/>
              <a:rect l="l" t="t" r="r" b="b"/>
              <a:pathLst>
                <a:path w="4049" h="2656" extrusionOk="0">
                  <a:moveTo>
                    <a:pt x="24" y="1"/>
                  </a:moveTo>
                  <a:cubicBezTo>
                    <a:pt x="1" y="893"/>
                    <a:pt x="72" y="1775"/>
                    <a:pt x="215" y="2656"/>
                  </a:cubicBezTo>
                  <a:lnTo>
                    <a:pt x="3596" y="2656"/>
                  </a:lnTo>
                  <a:cubicBezTo>
                    <a:pt x="3965" y="1858"/>
                    <a:pt x="4049" y="1358"/>
                    <a:pt x="3668" y="441"/>
                  </a:cubicBezTo>
                  <a:cubicBezTo>
                    <a:pt x="2668" y="346"/>
                    <a:pt x="1656" y="239"/>
                    <a:pt x="655" y="131"/>
                  </a:cubicBezTo>
                  <a:cubicBezTo>
                    <a:pt x="441" y="108"/>
                    <a:pt x="227" y="60"/>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2726296" y="2157704"/>
              <a:ext cx="148302" cy="110046"/>
            </a:xfrm>
            <a:custGeom>
              <a:avLst/>
              <a:gdLst/>
              <a:ahLst/>
              <a:cxnLst/>
              <a:rect l="l" t="t" r="r" b="b"/>
              <a:pathLst>
                <a:path w="3644" h="2704" extrusionOk="0">
                  <a:moveTo>
                    <a:pt x="203" y="0"/>
                  </a:moveTo>
                  <a:cubicBezTo>
                    <a:pt x="84" y="750"/>
                    <a:pt x="12" y="1501"/>
                    <a:pt x="0" y="2263"/>
                  </a:cubicBezTo>
                  <a:cubicBezTo>
                    <a:pt x="203" y="2322"/>
                    <a:pt x="417" y="2358"/>
                    <a:pt x="631" y="2393"/>
                  </a:cubicBezTo>
                  <a:cubicBezTo>
                    <a:pt x="1643" y="2501"/>
                    <a:pt x="2643" y="2608"/>
                    <a:pt x="3644" y="2703"/>
                  </a:cubicBezTo>
                  <a:cubicBezTo>
                    <a:pt x="3596" y="2584"/>
                    <a:pt x="3536" y="2453"/>
                    <a:pt x="3477" y="2310"/>
                  </a:cubicBezTo>
                  <a:cubicBezTo>
                    <a:pt x="3060" y="1489"/>
                    <a:pt x="3191" y="667"/>
                    <a:pt x="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2565423" y="2157704"/>
              <a:ext cx="549498" cy="133935"/>
            </a:xfrm>
            <a:custGeom>
              <a:avLst/>
              <a:gdLst/>
              <a:ahLst/>
              <a:cxnLst/>
              <a:rect l="l" t="t" r="r" b="b"/>
              <a:pathLst>
                <a:path w="13502" h="3291" extrusionOk="0">
                  <a:moveTo>
                    <a:pt x="548" y="0"/>
                  </a:moveTo>
                  <a:cubicBezTo>
                    <a:pt x="250" y="524"/>
                    <a:pt x="0" y="1239"/>
                    <a:pt x="334" y="1917"/>
                  </a:cubicBezTo>
                  <a:cubicBezTo>
                    <a:pt x="476" y="2203"/>
                    <a:pt x="595" y="2501"/>
                    <a:pt x="691" y="2810"/>
                  </a:cubicBezTo>
                  <a:cubicBezTo>
                    <a:pt x="3920" y="3098"/>
                    <a:pt x="7149" y="3291"/>
                    <a:pt x="10374" y="3291"/>
                  </a:cubicBezTo>
                  <a:cubicBezTo>
                    <a:pt x="11417" y="3291"/>
                    <a:pt x="12460" y="3271"/>
                    <a:pt x="13502" y="3227"/>
                  </a:cubicBezTo>
                  <a:cubicBezTo>
                    <a:pt x="13419" y="2917"/>
                    <a:pt x="13299" y="2608"/>
                    <a:pt x="13157" y="2322"/>
                  </a:cubicBezTo>
                  <a:cubicBezTo>
                    <a:pt x="12752" y="1489"/>
                    <a:pt x="12883" y="667"/>
                    <a:pt x="13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2540720" y="2271574"/>
              <a:ext cx="531102" cy="86279"/>
            </a:xfrm>
            <a:custGeom>
              <a:avLst/>
              <a:gdLst/>
              <a:ahLst/>
              <a:cxnLst/>
              <a:rect l="l" t="t" r="r" b="b"/>
              <a:pathLst>
                <a:path w="13050" h="2120" extrusionOk="0">
                  <a:moveTo>
                    <a:pt x="84" y="0"/>
                  </a:moveTo>
                  <a:lnTo>
                    <a:pt x="84" y="0"/>
                  </a:lnTo>
                  <a:cubicBezTo>
                    <a:pt x="322" y="691"/>
                    <a:pt x="286" y="1453"/>
                    <a:pt x="0" y="2120"/>
                  </a:cubicBezTo>
                  <a:lnTo>
                    <a:pt x="12645" y="2120"/>
                  </a:lnTo>
                  <a:cubicBezTo>
                    <a:pt x="12942" y="1489"/>
                    <a:pt x="13050" y="1036"/>
                    <a:pt x="12895" y="429"/>
                  </a:cubicBezTo>
                  <a:lnTo>
                    <a:pt x="12895" y="429"/>
                  </a:lnTo>
                  <a:cubicBezTo>
                    <a:pt x="11857" y="472"/>
                    <a:pt x="10819" y="493"/>
                    <a:pt x="9780" y="493"/>
                  </a:cubicBezTo>
                  <a:cubicBezTo>
                    <a:pt x="6551" y="493"/>
                    <a:pt x="3318" y="298"/>
                    <a:pt x="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1984971" y="2275440"/>
              <a:ext cx="147854" cy="82412"/>
            </a:xfrm>
            <a:custGeom>
              <a:avLst/>
              <a:gdLst/>
              <a:ahLst/>
              <a:cxnLst/>
              <a:rect l="l" t="t" r="r" b="b"/>
              <a:pathLst>
                <a:path w="3633" h="2025" extrusionOk="0">
                  <a:moveTo>
                    <a:pt x="3632" y="1"/>
                  </a:moveTo>
                  <a:cubicBezTo>
                    <a:pt x="2477" y="132"/>
                    <a:pt x="1334" y="215"/>
                    <a:pt x="179" y="286"/>
                  </a:cubicBezTo>
                  <a:cubicBezTo>
                    <a:pt x="299" y="870"/>
                    <a:pt x="239" y="1477"/>
                    <a:pt x="1" y="2025"/>
                  </a:cubicBezTo>
                  <a:lnTo>
                    <a:pt x="3632" y="2025"/>
                  </a:lnTo>
                  <a:lnTo>
                    <a:pt x="3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2009673" y="2157704"/>
              <a:ext cx="172069" cy="129418"/>
            </a:xfrm>
            <a:custGeom>
              <a:avLst/>
              <a:gdLst/>
              <a:ahLst/>
              <a:cxnLst/>
              <a:rect l="l" t="t" r="r" b="b"/>
              <a:pathLst>
                <a:path w="4228" h="3180" extrusionOk="0">
                  <a:moveTo>
                    <a:pt x="536" y="0"/>
                  </a:moveTo>
                  <a:cubicBezTo>
                    <a:pt x="239" y="524"/>
                    <a:pt x="1" y="1239"/>
                    <a:pt x="322" y="1917"/>
                  </a:cubicBezTo>
                  <a:cubicBezTo>
                    <a:pt x="525" y="2310"/>
                    <a:pt x="679" y="2739"/>
                    <a:pt x="786" y="3179"/>
                  </a:cubicBezTo>
                  <a:cubicBezTo>
                    <a:pt x="1929" y="3108"/>
                    <a:pt x="3084" y="3013"/>
                    <a:pt x="4227" y="2894"/>
                  </a:cubicBezTo>
                  <a:lnTo>
                    <a:pt x="42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2601765" y="2157704"/>
              <a:ext cx="64953" cy="113912"/>
            </a:xfrm>
            <a:custGeom>
              <a:avLst/>
              <a:gdLst/>
              <a:ahLst/>
              <a:cxnLst/>
              <a:rect l="l" t="t" r="r" b="b"/>
              <a:pathLst>
                <a:path w="1596" h="2799" extrusionOk="0">
                  <a:moveTo>
                    <a:pt x="417" y="0"/>
                  </a:moveTo>
                  <a:cubicBezTo>
                    <a:pt x="131" y="667"/>
                    <a:pt x="0" y="1489"/>
                    <a:pt x="405" y="2310"/>
                  </a:cubicBezTo>
                  <a:cubicBezTo>
                    <a:pt x="476" y="2453"/>
                    <a:pt x="536" y="2584"/>
                    <a:pt x="584" y="2703"/>
                  </a:cubicBezTo>
                  <a:lnTo>
                    <a:pt x="1596" y="2798"/>
                  </a:lnTo>
                  <a:cubicBezTo>
                    <a:pt x="1500" y="2489"/>
                    <a:pt x="1369" y="2191"/>
                    <a:pt x="1238" y="1905"/>
                  </a:cubicBezTo>
                  <a:cubicBezTo>
                    <a:pt x="893" y="1239"/>
                    <a:pt x="1131" y="524"/>
                    <a:pt x="144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2581417" y="2267708"/>
              <a:ext cx="53802" cy="90145"/>
            </a:xfrm>
            <a:custGeom>
              <a:avLst/>
              <a:gdLst/>
              <a:ahLst/>
              <a:cxnLst/>
              <a:rect l="l" t="t" r="r" b="b"/>
              <a:pathLst>
                <a:path w="1322" h="2215" extrusionOk="0">
                  <a:moveTo>
                    <a:pt x="72" y="0"/>
                  </a:moveTo>
                  <a:cubicBezTo>
                    <a:pt x="453" y="929"/>
                    <a:pt x="369" y="1417"/>
                    <a:pt x="0" y="2215"/>
                  </a:cubicBezTo>
                  <a:lnTo>
                    <a:pt x="1000" y="2215"/>
                  </a:lnTo>
                  <a:cubicBezTo>
                    <a:pt x="1286" y="1548"/>
                    <a:pt x="1322" y="786"/>
                    <a:pt x="1084" y="95"/>
                  </a:cubicBezTo>
                  <a:lnTo>
                    <a:pt x="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2046503" y="2157704"/>
              <a:ext cx="68860" cy="130883"/>
            </a:xfrm>
            <a:custGeom>
              <a:avLst/>
              <a:gdLst/>
              <a:ahLst/>
              <a:cxnLst/>
              <a:rect l="l" t="t" r="r" b="b"/>
              <a:pathLst>
                <a:path w="1692" h="3216" extrusionOk="0">
                  <a:moveTo>
                    <a:pt x="417" y="0"/>
                  </a:moveTo>
                  <a:cubicBezTo>
                    <a:pt x="132" y="667"/>
                    <a:pt x="1" y="1489"/>
                    <a:pt x="406" y="2310"/>
                  </a:cubicBezTo>
                  <a:cubicBezTo>
                    <a:pt x="548" y="2596"/>
                    <a:pt x="679" y="2905"/>
                    <a:pt x="763" y="3215"/>
                  </a:cubicBezTo>
                  <a:cubicBezTo>
                    <a:pt x="1072" y="3203"/>
                    <a:pt x="1382" y="3191"/>
                    <a:pt x="1691" y="3167"/>
                  </a:cubicBezTo>
                  <a:cubicBezTo>
                    <a:pt x="1596" y="2727"/>
                    <a:pt x="1441" y="2310"/>
                    <a:pt x="1239" y="1905"/>
                  </a:cubicBezTo>
                  <a:cubicBezTo>
                    <a:pt x="906" y="1239"/>
                    <a:pt x="1144" y="524"/>
                    <a:pt x="144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2026155" y="2287079"/>
              <a:ext cx="53354" cy="70773"/>
            </a:xfrm>
            <a:custGeom>
              <a:avLst/>
              <a:gdLst/>
              <a:ahLst/>
              <a:cxnLst/>
              <a:rect l="l" t="t" r="r" b="b"/>
              <a:pathLst>
                <a:path w="1311" h="1739" extrusionOk="0">
                  <a:moveTo>
                    <a:pt x="1191" y="0"/>
                  </a:moveTo>
                  <a:cubicBezTo>
                    <a:pt x="882" y="12"/>
                    <a:pt x="572" y="24"/>
                    <a:pt x="263" y="48"/>
                  </a:cubicBezTo>
                  <a:cubicBezTo>
                    <a:pt x="418" y="667"/>
                    <a:pt x="298" y="1108"/>
                    <a:pt x="1" y="1739"/>
                  </a:cubicBezTo>
                  <a:lnTo>
                    <a:pt x="1013" y="1739"/>
                  </a:lnTo>
                  <a:cubicBezTo>
                    <a:pt x="1251" y="1191"/>
                    <a:pt x="1311" y="584"/>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2435561" y="2283661"/>
              <a:ext cx="80947" cy="40331"/>
            </a:xfrm>
            <a:custGeom>
              <a:avLst/>
              <a:gdLst/>
              <a:ahLst/>
              <a:cxnLst/>
              <a:rect l="l" t="t" r="r" b="b"/>
              <a:pathLst>
                <a:path w="1989" h="991" extrusionOk="0">
                  <a:moveTo>
                    <a:pt x="969" y="0"/>
                  </a:moveTo>
                  <a:cubicBezTo>
                    <a:pt x="441" y="0"/>
                    <a:pt x="12" y="211"/>
                    <a:pt x="12" y="477"/>
                  </a:cubicBezTo>
                  <a:cubicBezTo>
                    <a:pt x="0" y="751"/>
                    <a:pt x="441" y="977"/>
                    <a:pt x="988" y="989"/>
                  </a:cubicBezTo>
                  <a:cubicBezTo>
                    <a:pt x="1016" y="990"/>
                    <a:pt x="1044" y="991"/>
                    <a:pt x="1071" y="991"/>
                  </a:cubicBezTo>
                  <a:cubicBezTo>
                    <a:pt x="1580" y="991"/>
                    <a:pt x="1977" y="785"/>
                    <a:pt x="1988" y="525"/>
                  </a:cubicBezTo>
                  <a:cubicBezTo>
                    <a:pt x="1988" y="251"/>
                    <a:pt x="1560" y="13"/>
                    <a:pt x="1012" y="1"/>
                  </a:cubicBezTo>
                  <a:cubicBezTo>
                    <a:pt x="998" y="1"/>
                    <a:pt x="983" y="0"/>
                    <a:pt x="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2216574" y="2288504"/>
              <a:ext cx="80947" cy="40291"/>
            </a:xfrm>
            <a:custGeom>
              <a:avLst/>
              <a:gdLst/>
              <a:ahLst/>
              <a:cxnLst/>
              <a:rect l="l" t="t" r="r" b="b"/>
              <a:pathLst>
                <a:path w="1989" h="990" extrusionOk="0">
                  <a:moveTo>
                    <a:pt x="958" y="1"/>
                  </a:moveTo>
                  <a:cubicBezTo>
                    <a:pt x="441" y="1"/>
                    <a:pt x="12" y="211"/>
                    <a:pt x="1" y="477"/>
                  </a:cubicBezTo>
                  <a:cubicBezTo>
                    <a:pt x="1" y="751"/>
                    <a:pt x="441" y="977"/>
                    <a:pt x="977" y="989"/>
                  </a:cubicBezTo>
                  <a:cubicBezTo>
                    <a:pt x="992" y="990"/>
                    <a:pt x="1008" y="990"/>
                    <a:pt x="1023" y="990"/>
                  </a:cubicBezTo>
                  <a:cubicBezTo>
                    <a:pt x="1550" y="990"/>
                    <a:pt x="1977" y="791"/>
                    <a:pt x="1977" y="525"/>
                  </a:cubicBezTo>
                  <a:cubicBezTo>
                    <a:pt x="1989" y="251"/>
                    <a:pt x="1548" y="13"/>
                    <a:pt x="1001" y="1"/>
                  </a:cubicBezTo>
                  <a:cubicBezTo>
                    <a:pt x="987" y="1"/>
                    <a:pt x="972" y="1"/>
                    <a:pt x="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6"/>
            <p:cNvSpPr/>
            <p:nvPr/>
          </p:nvSpPr>
          <p:spPr>
            <a:xfrm>
              <a:off x="-2325111" y="2244307"/>
              <a:ext cx="81436" cy="47168"/>
            </a:xfrm>
            <a:custGeom>
              <a:avLst/>
              <a:gdLst/>
              <a:ahLst/>
              <a:cxnLst/>
              <a:rect l="l" t="t" r="r" b="b"/>
              <a:pathLst>
                <a:path w="2001" h="1159" extrusionOk="0">
                  <a:moveTo>
                    <a:pt x="149" y="1"/>
                  </a:moveTo>
                  <a:cubicBezTo>
                    <a:pt x="81" y="1"/>
                    <a:pt x="13" y="45"/>
                    <a:pt x="13" y="135"/>
                  </a:cubicBezTo>
                  <a:cubicBezTo>
                    <a:pt x="1" y="682"/>
                    <a:pt x="429" y="1147"/>
                    <a:pt x="989" y="1158"/>
                  </a:cubicBezTo>
                  <a:lnTo>
                    <a:pt x="989" y="1147"/>
                  </a:lnTo>
                  <a:cubicBezTo>
                    <a:pt x="996" y="1147"/>
                    <a:pt x="1003" y="1147"/>
                    <a:pt x="1011" y="1147"/>
                  </a:cubicBezTo>
                  <a:cubicBezTo>
                    <a:pt x="1548" y="1147"/>
                    <a:pt x="1989" y="711"/>
                    <a:pt x="2001" y="170"/>
                  </a:cubicBezTo>
                  <a:cubicBezTo>
                    <a:pt x="2001" y="75"/>
                    <a:pt x="1932" y="27"/>
                    <a:pt x="1864" y="27"/>
                  </a:cubicBezTo>
                  <a:cubicBezTo>
                    <a:pt x="1796" y="27"/>
                    <a:pt x="1727" y="75"/>
                    <a:pt x="1727" y="170"/>
                  </a:cubicBezTo>
                  <a:cubicBezTo>
                    <a:pt x="1713" y="608"/>
                    <a:pt x="1357" y="868"/>
                    <a:pt x="999" y="868"/>
                  </a:cubicBezTo>
                  <a:cubicBezTo>
                    <a:pt x="762" y="868"/>
                    <a:pt x="524" y="755"/>
                    <a:pt x="382" y="504"/>
                  </a:cubicBezTo>
                  <a:cubicBezTo>
                    <a:pt x="322" y="385"/>
                    <a:pt x="286" y="265"/>
                    <a:pt x="286" y="135"/>
                  </a:cubicBezTo>
                  <a:cubicBezTo>
                    <a:pt x="286" y="45"/>
                    <a:pt x="218" y="1"/>
                    <a:pt x="149" y="1"/>
                  </a:cubicBezTo>
                  <a:close/>
                </a:path>
              </a:pathLst>
            </a:custGeom>
            <a:solidFill>
              <a:srgbClr val="25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2397795" y="2227947"/>
              <a:ext cx="44645" cy="44157"/>
            </a:xfrm>
            <a:custGeom>
              <a:avLst/>
              <a:gdLst/>
              <a:ahLst/>
              <a:cxnLst/>
              <a:rect l="l" t="t" r="r" b="b"/>
              <a:pathLst>
                <a:path w="1097" h="1085" extrusionOk="0">
                  <a:moveTo>
                    <a:pt x="539" y="0"/>
                  </a:moveTo>
                  <a:cubicBezTo>
                    <a:pt x="251" y="0"/>
                    <a:pt x="13" y="234"/>
                    <a:pt x="13" y="537"/>
                  </a:cubicBezTo>
                  <a:cubicBezTo>
                    <a:pt x="1" y="834"/>
                    <a:pt x="239" y="1084"/>
                    <a:pt x="537" y="1084"/>
                  </a:cubicBezTo>
                  <a:cubicBezTo>
                    <a:pt x="544" y="1085"/>
                    <a:pt x="551" y="1085"/>
                    <a:pt x="558" y="1085"/>
                  </a:cubicBezTo>
                  <a:cubicBezTo>
                    <a:pt x="846" y="1085"/>
                    <a:pt x="1084" y="851"/>
                    <a:pt x="1096" y="560"/>
                  </a:cubicBezTo>
                  <a:cubicBezTo>
                    <a:pt x="1096" y="251"/>
                    <a:pt x="858" y="13"/>
                    <a:pt x="560" y="1"/>
                  </a:cubicBezTo>
                  <a:cubicBezTo>
                    <a:pt x="553" y="0"/>
                    <a:pt x="5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a:off x="-2215109" y="2232302"/>
              <a:ext cx="45093" cy="44157"/>
            </a:xfrm>
            <a:custGeom>
              <a:avLst/>
              <a:gdLst/>
              <a:ahLst/>
              <a:cxnLst/>
              <a:rect l="l" t="t" r="r" b="b"/>
              <a:pathLst>
                <a:path w="1108" h="1085" extrusionOk="0">
                  <a:moveTo>
                    <a:pt x="560" y="1"/>
                  </a:moveTo>
                  <a:cubicBezTo>
                    <a:pt x="262" y="1"/>
                    <a:pt x="12" y="239"/>
                    <a:pt x="12" y="537"/>
                  </a:cubicBezTo>
                  <a:cubicBezTo>
                    <a:pt x="0" y="834"/>
                    <a:pt x="239" y="1084"/>
                    <a:pt x="536" y="1084"/>
                  </a:cubicBezTo>
                  <a:cubicBezTo>
                    <a:pt x="544" y="1085"/>
                    <a:pt x="551" y="1085"/>
                    <a:pt x="558" y="1085"/>
                  </a:cubicBezTo>
                  <a:cubicBezTo>
                    <a:pt x="857" y="1085"/>
                    <a:pt x="1084" y="851"/>
                    <a:pt x="1096" y="560"/>
                  </a:cubicBezTo>
                  <a:cubicBezTo>
                    <a:pt x="1108" y="263"/>
                    <a:pt x="870" y="13"/>
                    <a:pt x="560" y="1"/>
                  </a:cubicBezTo>
                  <a:close/>
                </a:path>
              </a:pathLst>
            </a:custGeom>
            <a:solidFill>
              <a:srgbClr val="25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a:off x="-1819743" y="2180454"/>
              <a:ext cx="145901" cy="154162"/>
            </a:xfrm>
            <a:custGeom>
              <a:avLst/>
              <a:gdLst/>
              <a:ahLst/>
              <a:cxnLst/>
              <a:rect l="l" t="t" r="r" b="b"/>
              <a:pathLst>
                <a:path w="3585" h="3788" extrusionOk="0">
                  <a:moveTo>
                    <a:pt x="1" y="1"/>
                  </a:moveTo>
                  <a:lnTo>
                    <a:pt x="1" y="3787"/>
                  </a:lnTo>
                  <a:cubicBezTo>
                    <a:pt x="1" y="3787"/>
                    <a:pt x="2382" y="3418"/>
                    <a:pt x="3585" y="2751"/>
                  </a:cubicBezTo>
                  <a:cubicBezTo>
                    <a:pt x="2156" y="2466"/>
                    <a:pt x="1061" y="1715"/>
                    <a:pt x="632" y="144"/>
                  </a:cubicBezTo>
                  <a:cubicBezTo>
                    <a:pt x="251" y="60"/>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1794064" y="2186273"/>
              <a:ext cx="148342" cy="106180"/>
            </a:xfrm>
            <a:custGeom>
              <a:avLst/>
              <a:gdLst/>
              <a:ahLst/>
              <a:cxnLst/>
              <a:rect l="l" t="t" r="r" b="b"/>
              <a:pathLst>
                <a:path w="3645" h="2609" extrusionOk="0">
                  <a:moveTo>
                    <a:pt x="1" y="1"/>
                  </a:moveTo>
                  <a:cubicBezTo>
                    <a:pt x="430" y="1572"/>
                    <a:pt x="1537" y="2323"/>
                    <a:pt x="2954" y="2608"/>
                  </a:cubicBezTo>
                  <a:cubicBezTo>
                    <a:pt x="3358" y="2382"/>
                    <a:pt x="3644" y="2120"/>
                    <a:pt x="3644" y="1834"/>
                  </a:cubicBezTo>
                  <a:cubicBezTo>
                    <a:pt x="3644" y="977"/>
                    <a:pt x="1192" y="287"/>
                    <a:pt x="1"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1856085" y="2273039"/>
              <a:ext cx="39314" cy="89535"/>
            </a:xfrm>
            <a:custGeom>
              <a:avLst/>
              <a:gdLst/>
              <a:ahLst/>
              <a:cxnLst/>
              <a:rect l="l" t="t" r="r" b="b"/>
              <a:pathLst>
                <a:path w="966" h="2200" extrusionOk="0">
                  <a:moveTo>
                    <a:pt x="965" y="0"/>
                  </a:moveTo>
                  <a:cubicBezTo>
                    <a:pt x="644" y="36"/>
                    <a:pt x="322" y="71"/>
                    <a:pt x="1" y="107"/>
                  </a:cubicBezTo>
                  <a:lnTo>
                    <a:pt x="1" y="1726"/>
                  </a:lnTo>
                  <a:cubicBezTo>
                    <a:pt x="1" y="2042"/>
                    <a:pt x="242" y="2200"/>
                    <a:pt x="483" y="2200"/>
                  </a:cubicBezTo>
                  <a:cubicBezTo>
                    <a:pt x="724" y="2200"/>
                    <a:pt x="965" y="2042"/>
                    <a:pt x="965" y="1726"/>
                  </a:cubicBezTo>
                  <a:lnTo>
                    <a:pt x="9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1856085" y="2152861"/>
              <a:ext cx="39314" cy="124575"/>
            </a:xfrm>
            <a:custGeom>
              <a:avLst/>
              <a:gdLst/>
              <a:ahLst/>
              <a:cxnLst/>
              <a:rect l="l" t="t" r="r" b="b"/>
              <a:pathLst>
                <a:path w="966" h="3061" extrusionOk="0">
                  <a:moveTo>
                    <a:pt x="477" y="0"/>
                  </a:moveTo>
                  <a:cubicBezTo>
                    <a:pt x="215" y="0"/>
                    <a:pt x="1" y="215"/>
                    <a:pt x="1" y="488"/>
                  </a:cubicBezTo>
                  <a:lnTo>
                    <a:pt x="1" y="3060"/>
                  </a:lnTo>
                  <a:cubicBezTo>
                    <a:pt x="322" y="3024"/>
                    <a:pt x="644" y="2989"/>
                    <a:pt x="965" y="2953"/>
                  </a:cubicBezTo>
                  <a:lnTo>
                    <a:pt x="965" y="488"/>
                  </a:lnTo>
                  <a:cubicBezTo>
                    <a:pt x="965" y="215"/>
                    <a:pt x="739" y="0"/>
                    <a:pt x="477"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6"/>
          <p:cNvGrpSpPr/>
          <p:nvPr/>
        </p:nvGrpSpPr>
        <p:grpSpPr>
          <a:xfrm rot="-1126317">
            <a:off x="6924296" y="603021"/>
            <a:ext cx="632353" cy="460363"/>
            <a:chOff x="-1516881" y="2118432"/>
            <a:chExt cx="632358" cy="460366"/>
          </a:xfrm>
        </p:grpSpPr>
        <p:sp>
          <p:nvSpPr>
            <p:cNvPr id="1210" name="Google Shape;1210;p16"/>
            <p:cNvSpPr/>
            <p:nvPr/>
          </p:nvSpPr>
          <p:spPr>
            <a:xfrm>
              <a:off x="-1388972" y="2483319"/>
              <a:ext cx="381865" cy="95476"/>
            </a:xfrm>
            <a:custGeom>
              <a:avLst/>
              <a:gdLst/>
              <a:ahLst/>
              <a:cxnLst/>
              <a:rect l="l" t="t" r="r" b="b"/>
              <a:pathLst>
                <a:path w="9383" h="2346" extrusionOk="0">
                  <a:moveTo>
                    <a:pt x="4858" y="0"/>
                  </a:moveTo>
                  <a:cubicBezTo>
                    <a:pt x="1322" y="0"/>
                    <a:pt x="310" y="1501"/>
                    <a:pt x="1" y="2346"/>
                  </a:cubicBezTo>
                  <a:lnTo>
                    <a:pt x="548" y="2346"/>
                  </a:lnTo>
                  <a:cubicBezTo>
                    <a:pt x="548" y="2346"/>
                    <a:pt x="1144" y="560"/>
                    <a:pt x="4632" y="512"/>
                  </a:cubicBezTo>
                  <a:cubicBezTo>
                    <a:pt x="8121" y="560"/>
                    <a:pt x="8704" y="2346"/>
                    <a:pt x="8704" y="2346"/>
                  </a:cubicBezTo>
                  <a:lnTo>
                    <a:pt x="9383" y="2346"/>
                  </a:lnTo>
                  <a:cubicBezTo>
                    <a:pt x="9264" y="1596"/>
                    <a:pt x="8573" y="0"/>
                    <a:pt x="4858"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1516881" y="2357322"/>
              <a:ext cx="632358" cy="221476"/>
            </a:xfrm>
            <a:custGeom>
              <a:avLst/>
              <a:gdLst/>
              <a:ahLst/>
              <a:cxnLst/>
              <a:rect l="l" t="t" r="r" b="b"/>
              <a:pathLst>
                <a:path w="15538" h="5442" extrusionOk="0">
                  <a:moveTo>
                    <a:pt x="15538" y="1"/>
                  </a:moveTo>
                  <a:cubicBezTo>
                    <a:pt x="10942" y="2751"/>
                    <a:pt x="5382" y="3180"/>
                    <a:pt x="0" y="3430"/>
                  </a:cubicBezTo>
                  <a:lnTo>
                    <a:pt x="0" y="5442"/>
                  </a:lnTo>
                  <a:lnTo>
                    <a:pt x="3144" y="5442"/>
                  </a:lnTo>
                  <a:cubicBezTo>
                    <a:pt x="3441" y="4597"/>
                    <a:pt x="4465" y="3096"/>
                    <a:pt x="8001" y="3096"/>
                  </a:cubicBezTo>
                  <a:cubicBezTo>
                    <a:pt x="11716" y="3096"/>
                    <a:pt x="12407" y="4692"/>
                    <a:pt x="12526" y="5442"/>
                  </a:cubicBezTo>
                  <a:lnTo>
                    <a:pt x="15538" y="5442"/>
                  </a:lnTo>
                  <a:lnTo>
                    <a:pt x="155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1516881" y="2118432"/>
              <a:ext cx="632358" cy="378487"/>
            </a:xfrm>
            <a:custGeom>
              <a:avLst/>
              <a:gdLst/>
              <a:ahLst/>
              <a:cxnLst/>
              <a:rect l="l" t="t" r="r" b="b"/>
              <a:pathLst>
                <a:path w="15538" h="9300" extrusionOk="0">
                  <a:moveTo>
                    <a:pt x="0" y="1"/>
                  </a:moveTo>
                  <a:lnTo>
                    <a:pt x="0" y="9300"/>
                  </a:lnTo>
                  <a:cubicBezTo>
                    <a:pt x="5382" y="9050"/>
                    <a:pt x="10942" y="8621"/>
                    <a:pt x="15538" y="5871"/>
                  </a:cubicBezTo>
                  <a:lnTo>
                    <a:pt x="15538" y="1"/>
                  </a:lnTo>
                  <a:lnTo>
                    <a:pt x="11847" y="1"/>
                  </a:lnTo>
                  <a:cubicBezTo>
                    <a:pt x="11847" y="1"/>
                    <a:pt x="11252" y="1787"/>
                    <a:pt x="7775" y="1835"/>
                  </a:cubicBezTo>
                  <a:cubicBezTo>
                    <a:pt x="4287" y="1775"/>
                    <a:pt x="3691" y="1"/>
                    <a:pt x="3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1451482" y="2267708"/>
              <a:ext cx="519992" cy="124087"/>
            </a:xfrm>
            <a:custGeom>
              <a:avLst/>
              <a:gdLst/>
              <a:ahLst/>
              <a:cxnLst/>
              <a:rect l="l" t="t" r="r" b="b"/>
              <a:pathLst>
                <a:path w="12777" h="3049" extrusionOk="0">
                  <a:moveTo>
                    <a:pt x="1" y="0"/>
                  </a:moveTo>
                  <a:lnTo>
                    <a:pt x="1" y="3048"/>
                  </a:lnTo>
                  <a:lnTo>
                    <a:pt x="12776" y="3048"/>
                  </a:lnTo>
                  <a:lnTo>
                    <a:pt x="12776" y="0"/>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1451482" y="2391752"/>
              <a:ext cx="519992" cy="61575"/>
            </a:xfrm>
            <a:custGeom>
              <a:avLst/>
              <a:gdLst/>
              <a:ahLst/>
              <a:cxnLst/>
              <a:rect l="l" t="t" r="r" b="b"/>
              <a:pathLst>
                <a:path w="12777" h="1513" extrusionOk="0">
                  <a:moveTo>
                    <a:pt x="1" y="0"/>
                  </a:moveTo>
                  <a:lnTo>
                    <a:pt x="1" y="1512"/>
                  </a:lnTo>
                  <a:cubicBezTo>
                    <a:pt x="1" y="1512"/>
                    <a:pt x="703" y="1226"/>
                    <a:pt x="1679" y="762"/>
                  </a:cubicBezTo>
                  <a:lnTo>
                    <a:pt x="12776" y="762"/>
                  </a:lnTo>
                  <a:lnTo>
                    <a:pt x="12776" y="0"/>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1207751" y="2401437"/>
              <a:ext cx="57709" cy="57709"/>
            </a:xfrm>
            <a:custGeom>
              <a:avLst/>
              <a:gdLst/>
              <a:ahLst/>
              <a:cxnLst/>
              <a:rect l="l" t="t" r="r" b="b"/>
              <a:pathLst>
                <a:path w="1418" h="1418" extrusionOk="0">
                  <a:moveTo>
                    <a:pt x="703" y="0"/>
                  </a:moveTo>
                  <a:cubicBezTo>
                    <a:pt x="322" y="0"/>
                    <a:pt x="0" y="322"/>
                    <a:pt x="0" y="715"/>
                  </a:cubicBezTo>
                  <a:cubicBezTo>
                    <a:pt x="0" y="1096"/>
                    <a:pt x="322" y="1417"/>
                    <a:pt x="703" y="1417"/>
                  </a:cubicBezTo>
                  <a:cubicBezTo>
                    <a:pt x="1096" y="1417"/>
                    <a:pt x="1417" y="1096"/>
                    <a:pt x="1417" y="715"/>
                  </a:cubicBezTo>
                  <a:cubicBezTo>
                    <a:pt x="1417" y="322"/>
                    <a:pt x="1096" y="0"/>
                    <a:pt x="703"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1464057" y="2261888"/>
              <a:ext cx="519951" cy="123598"/>
            </a:xfrm>
            <a:custGeom>
              <a:avLst/>
              <a:gdLst/>
              <a:ahLst/>
              <a:cxnLst/>
              <a:rect l="l" t="t" r="r" b="b"/>
              <a:pathLst>
                <a:path w="12776" h="3037" extrusionOk="0">
                  <a:moveTo>
                    <a:pt x="0" y="0"/>
                  </a:moveTo>
                  <a:lnTo>
                    <a:pt x="0" y="3036"/>
                  </a:lnTo>
                  <a:lnTo>
                    <a:pt x="12775" y="3036"/>
                  </a:lnTo>
                  <a:lnTo>
                    <a:pt x="12775" y="0"/>
                  </a:ln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1463609" y="2385444"/>
              <a:ext cx="519504" cy="61575"/>
            </a:xfrm>
            <a:custGeom>
              <a:avLst/>
              <a:gdLst/>
              <a:ahLst/>
              <a:cxnLst/>
              <a:rect l="l" t="t" r="r" b="b"/>
              <a:pathLst>
                <a:path w="12765" h="1513" extrusionOk="0">
                  <a:moveTo>
                    <a:pt x="1" y="0"/>
                  </a:moveTo>
                  <a:lnTo>
                    <a:pt x="1" y="1512"/>
                  </a:lnTo>
                  <a:cubicBezTo>
                    <a:pt x="1" y="1512"/>
                    <a:pt x="703" y="1227"/>
                    <a:pt x="1668" y="774"/>
                  </a:cubicBezTo>
                  <a:lnTo>
                    <a:pt x="12764" y="774"/>
                  </a:lnTo>
                  <a:lnTo>
                    <a:pt x="12764" y="0"/>
                  </a:lnTo>
                  <a:close/>
                </a:path>
              </a:pathLst>
            </a:custGeom>
            <a:solidFill>
              <a:srgbClr val="F0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1326463" y="2320003"/>
              <a:ext cx="79035" cy="39802"/>
            </a:xfrm>
            <a:custGeom>
              <a:avLst/>
              <a:gdLst/>
              <a:ahLst/>
              <a:cxnLst/>
              <a:rect l="l" t="t" r="r" b="b"/>
              <a:pathLst>
                <a:path w="1942" h="978" extrusionOk="0">
                  <a:moveTo>
                    <a:pt x="977" y="1"/>
                  </a:moveTo>
                  <a:cubicBezTo>
                    <a:pt x="441" y="1"/>
                    <a:pt x="0" y="227"/>
                    <a:pt x="0" y="489"/>
                  </a:cubicBezTo>
                  <a:cubicBezTo>
                    <a:pt x="0" y="763"/>
                    <a:pt x="441" y="977"/>
                    <a:pt x="977" y="977"/>
                  </a:cubicBezTo>
                  <a:cubicBezTo>
                    <a:pt x="1513" y="977"/>
                    <a:pt x="1941" y="763"/>
                    <a:pt x="1941" y="489"/>
                  </a:cubicBezTo>
                  <a:cubicBezTo>
                    <a:pt x="1941" y="227"/>
                    <a:pt x="1513" y="1"/>
                    <a:pt x="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1134579" y="2325334"/>
              <a:ext cx="79035" cy="39802"/>
            </a:xfrm>
            <a:custGeom>
              <a:avLst/>
              <a:gdLst/>
              <a:ahLst/>
              <a:cxnLst/>
              <a:rect l="l" t="t" r="r" b="b"/>
              <a:pathLst>
                <a:path w="1942" h="978" extrusionOk="0">
                  <a:moveTo>
                    <a:pt x="965" y="1"/>
                  </a:moveTo>
                  <a:cubicBezTo>
                    <a:pt x="429" y="1"/>
                    <a:pt x="0" y="215"/>
                    <a:pt x="0" y="489"/>
                  </a:cubicBezTo>
                  <a:cubicBezTo>
                    <a:pt x="0" y="751"/>
                    <a:pt x="441" y="977"/>
                    <a:pt x="977" y="977"/>
                  </a:cubicBezTo>
                  <a:cubicBezTo>
                    <a:pt x="1512" y="977"/>
                    <a:pt x="1941" y="751"/>
                    <a:pt x="1941" y="489"/>
                  </a:cubicBezTo>
                  <a:cubicBezTo>
                    <a:pt x="1941" y="215"/>
                    <a:pt x="1512" y="1"/>
                    <a:pt x="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1299806" y="2274952"/>
              <a:ext cx="52378" cy="33982"/>
            </a:xfrm>
            <a:custGeom>
              <a:avLst/>
              <a:gdLst/>
              <a:ahLst/>
              <a:cxnLst/>
              <a:rect l="l" t="t" r="r" b="b"/>
              <a:pathLst>
                <a:path w="1287" h="835" fill="none" extrusionOk="0">
                  <a:moveTo>
                    <a:pt x="0" y="810"/>
                  </a:moveTo>
                  <a:cubicBezTo>
                    <a:pt x="48" y="1"/>
                    <a:pt x="1262" y="13"/>
                    <a:pt x="1286" y="834"/>
                  </a:cubicBezTo>
                </a:path>
              </a:pathLst>
            </a:custGeom>
            <a:noFill/>
            <a:ln w="59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1135067" y="2275440"/>
              <a:ext cx="55267" cy="37360"/>
            </a:xfrm>
            <a:custGeom>
              <a:avLst/>
              <a:gdLst/>
              <a:ahLst/>
              <a:cxnLst/>
              <a:rect l="l" t="t" r="r" b="b"/>
              <a:pathLst>
                <a:path w="1358" h="918" fill="none" extrusionOk="0">
                  <a:moveTo>
                    <a:pt x="24" y="894"/>
                  </a:moveTo>
                  <a:cubicBezTo>
                    <a:pt x="0" y="1"/>
                    <a:pt x="1358" y="24"/>
                    <a:pt x="1310" y="917"/>
                  </a:cubicBezTo>
                </a:path>
              </a:pathLst>
            </a:custGeom>
            <a:noFill/>
            <a:ln w="59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1230541" y="2308405"/>
              <a:ext cx="83878" cy="48511"/>
            </a:xfrm>
            <a:custGeom>
              <a:avLst/>
              <a:gdLst/>
              <a:ahLst/>
              <a:cxnLst/>
              <a:rect l="l" t="t" r="r" b="b"/>
              <a:pathLst>
                <a:path w="2061" h="1192" extrusionOk="0">
                  <a:moveTo>
                    <a:pt x="168" y="0"/>
                  </a:moveTo>
                  <a:cubicBezTo>
                    <a:pt x="84" y="0"/>
                    <a:pt x="25" y="60"/>
                    <a:pt x="13" y="143"/>
                  </a:cubicBezTo>
                  <a:cubicBezTo>
                    <a:pt x="1" y="703"/>
                    <a:pt x="453" y="1167"/>
                    <a:pt x="1013" y="1179"/>
                  </a:cubicBezTo>
                  <a:lnTo>
                    <a:pt x="1025" y="1191"/>
                  </a:lnTo>
                  <a:cubicBezTo>
                    <a:pt x="1032" y="1191"/>
                    <a:pt x="1039" y="1191"/>
                    <a:pt x="1046" y="1191"/>
                  </a:cubicBezTo>
                  <a:cubicBezTo>
                    <a:pt x="1596" y="1191"/>
                    <a:pt x="2049" y="743"/>
                    <a:pt x="2061" y="191"/>
                  </a:cubicBezTo>
                  <a:cubicBezTo>
                    <a:pt x="2061" y="107"/>
                    <a:pt x="2001" y="48"/>
                    <a:pt x="1930" y="36"/>
                  </a:cubicBezTo>
                  <a:lnTo>
                    <a:pt x="168" y="0"/>
                  </a:lnTo>
                  <a:close/>
                </a:path>
              </a:pathLst>
            </a:custGeom>
            <a:solidFill>
              <a:srgbClr val="25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1220367" y="2395129"/>
              <a:ext cx="58197" cy="57709"/>
            </a:xfrm>
            <a:custGeom>
              <a:avLst/>
              <a:gdLst/>
              <a:ahLst/>
              <a:cxnLst/>
              <a:rect l="l" t="t" r="r" b="b"/>
              <a:pathLst>
                <a:path w="1430" h="1418" extrusionOk="0">
                  <a:moveTo>
                    <a:pt x="715" y="0"/>
                  </a:moveTo>
                  <a:cubicBezTo>
                    <a:pt x="322" y="0"/>
                    <a:pt x="1" y="322"/>
                    <a:pt x="1" y="715"/>
                  </a:cubicBezTo>
                  <a:cubicBezTo>
                    <a:pt x="1" y="1108"/>
                    <a:pt x="322" y="1417"/>
                    <a:pt x="715" y="1417"/>
                  </a:cubicBezTo>
                  <a:cubicBezTo>
                    <a:pt x="1108" y="1417"/>
                    <a:pt x="1430" y="1108"/>
                    <a:pt x="1430" y="715"/>
                  </a:cubicBezTo>
                  <a:cubicBezTo>
                    <a:pt x="1430" y="322"/>
                    <a:pt x="1108" y="0"/>
                    <a:pt x="715" y="0"/>
                  </a:cubicBezTo>
                  <a:close/>
                </a:path>
              </a:pathLst>
            </a:custGeom>
            <a:solidFill>
              <a:srgbClr val="C7C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1220367" y="2395129"/>
              <a:ext cx="46558" cy="46558"/>
            </a:xfrm>
            <a:custGeom>
              <a:avLst/>
              <a:gdLst/>
              <a:ahLst/>
              <a:cxnLst/>
              <a:rect l="l" t="t" r="r" b="b"/>
              <a:pathLst>
                <a:path w="1144" h="1144" extrusionOk="0">
                  <a:moveTo>
                    <a:pt x="572" y="0"/>
                  </a:moveTo>
                  <a:cubicBezTo>
                    <a:pt x="263" y="0"/>
                    <a:pt x="1" y="262"/>
                    <a:pt x="1" y="572"/>
                  </a:cubicBezTo>
                  <a:cubicBezTo>
                    <a:pt x="1" y="881"/>
                    <a:pt x="263" y="1143"/>
                    <a:pt x="572" y="1143"/>
                  </a:cubicBezTo>
                  <a:cubicBezTo>
                    <a:pt x="894" y="1143"/>
                    <a:pt x="1144" y="881"/>
                    <a:pt x="1144" y="572"/>
                  </a:cubicBezTo>
                  <a:cubicBezTo>
                    <a:pt x="1144" y="262"/>
                    <a:pt x="894" y="0"/>
                    <a:pt x="572"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16"/>
          <p:cNvSpPr/>
          <p:nvPr/>
        </p:nvSpPr>
        <p:spPr>
          <a:xfrm>
            <a:off x="2081120" y="1509614"/>
            <a:ext cx="176816" cy="119164"/>
          </a:xfrm>
          <a:custGeom>
            <a:avLst/>
            <a:gdLst/>
            <a:ahLst/>
            <a:cxnLst/>
            <a:rect l="l" t="t" r="r" b="b"/>
            <a:pathLst>
              <a:path w="5545" h="3737" extrusionOk="0">
                <a:moveTo>
                  <a:pt x="2944" y="1"/>
                </a:moveTo>
                <a:cubicBezTo>
                  <a:pt x="2762" y="1"/>
                  <a:pt x="2567" y="19"/>
                  <a:pt x="2359" y="59"/>
                </a:cubicBezTo>
                <a:cubicBezTo>
                  <a:pt x="1" y="502"/>
                  <a:pt x="763" y="3736"/>
                  <a:pt x="2816" y="3736"/>
                </a:cubicBezTo>
                <a:cubicBezTo>
                  <a:pt x="2970" y="3736"/>
                  <a:pt x="3132" y="3718"/>
                  <a:pt x="3300" y="3679"/>
                </a:cubicBezTo>
                <a:cubicBezTo>
                  <a:pt x="5545" y="3170"/>
                  <a:pt x="5324" y="1"/>
                  <a:pt x="2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7618105" y="4246284"/>
            <a:ext cx="216197" cy="145726"/>
          </a:xfrm>
          <a:custGeom>
            <a:avLst/>
            <a:gdLst/>
            <a:ahLst/>
            <a:cxnLst/>
            <a:rect l="l" t="t" r="r" b="b"/>
            <a:pathLst>
              <a:path w="6780" h="4570" extrusionOk="0">
                <a:moveTo>
                  <a:pt x="3600" y="0"/>
                </a:moveTo>
                <a:cubicBezTo>
                  <a:pt x="3379" y="0"/>
                  <a:pt x="3143" y="23"/>
                  <a:pt x="2892" y="71"/>
                </a:cubicBezTo>
                <a:cubicBezTo>
                  <a:pt x="0" y="625"/>
                  <a:pt x="943" y="4569"/>
                  <a:pt x="3457" y="4569"/>
                </a:cubicBezTo>
                <a:cubicBezTo>
                  <a:pt x="3645" y="4569"/>
                  <a:pt x="3842" y="4547"/>
                  <a:pt x="4046" y="4500"/>
                </a:cubicBezTo>
                <a:cubicBezTo>
                  <a:pt x="6780" y="3880"/>
                  <a:pt x="6510" y="0"/>
                  <a:pt x="3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3389373" y="544687"/>
            <a:ext cx="216229" cy="145726"/>
          </a:xfrm>
          <a:custGeom>
            <a:avLst/>
            <a:gdLst/>
            <a:ahLst/>
            <a:cxnLst/>
            <a:rect l="l" t="t" r="r" b="b"/>
            <a:pathLst>
              <a:path w="6781" h="4570" extrusionOk="0">
                <a:moveTo>
                  <a:pt x="3601" y="0"/>
                </a:moveTo>
                <a:cubicBezTo>
                  <a:pt x="3380" y="0"/>
                  <a:pt x="3143" y="23"/>
                  <a:pt x="2892" y="71"/>
                </a:cubicBezTo>
                <a:cubicBezTo>
                  <a:pt x="1" y="625"/>
                  <a:pt x="943" y="4569"/>
                  <a:pt x="3457" y="4569"/>
                </a:cubicBezTo>
                <a:cubicBezTo>
                  <a:pt x="3645" y="4569"/>
                  <a:pt x="3842" y="4547"/>
                  <a:pt x="4047" y="4500"/>
                </a:cubicBezTo>
                <a:cubicBezTo>
                  <a:pt x="6780" y="3880"/>
                  <a:pt x="6510" y="0"/>
                  <a:pt x="3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735349" y="1628770"/>
            <a:ext cx="100828" cy="68144"/>
          </a:xfrm>
          <a:custGeom>
            <a:avLst/>
            <a:gdLst/>
            <a:ahLst/>
            <a:cxnLst/>
            <a:rect l="l" t="t" r="r" b="b"/>
            <a:pathLst>
              <a:path w="3162" h="2137" extrusionOk="0">
                <a:moveTo>
                  <a:pt x="1678" y="0"/>
                </a:moveTo>
                <a:cubicBezTo>
                  <a:pt x="1574" y="0"/>
                  <a:pt x="1462" y="11"/>
                  <a:pt x="1343" y="34"/>
                </a:cubicBezTo>
                <a:cubicBezTo>
                  <a:pt x="1" y="289"/>
                  <a:pt x="437" y="2137"/>
                  <a:pt x="1610" y="2137"/>
                </a:cubicBezTo>
                <a:cubicBezTo>
                  <a:pt x="1696" y="2137"/>
                  <a:pt x="1786" y="2127"/>
                  <a:pt x="1879" y="2106"/>
                </a:cubicBezTo>
                <a:cubicBezTo>
                  <a:pt x="3162" y="1818"/>
                  <a:pt x="3038" y="0"/>
                  <a:pt x="1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8244009" y="2532847"/>
            <a:ext cx="115656" cy="77806"/>
          </a:xfrm>
          <a:custGeom>
            <a:avLst/>
            <a:gdLst/>
            <a:ahLst/>
            <a:cxnLst/>
            <a:rect l="l" t="t" r="r" b="b"/>
            <a:pathLst>
              <a:path w="3627" h="2440" extrusionOk="0">
                <a:moveTo>
                  <a:pt x="1908" y="0"/>
                </a:moveTo>
                <a:cubicBezTo>
                  <a:pt x="1793" y="0"/>
                  <a:pt x="1671" y="11"/>
                  <a:pt x="1542" y="34"/>
                </a:cubicBezTo>
                <a:cubicBezTo>
                  <a:pt x="1" y="334"/>
                  <a:pt x="504" y="2440"/>
                  <a:pt x="1850" y="2440"/>
                </a:cubicBezTo>
                <a:cubicBezTo>
                  <a:pt x="1949" y="2440"/>
                  <a:pt x="2053" y="2428"/>
                  <a:pt x="2161" y="2404"/>
                </a:cubicBezTo>
                <a:cubicBezTo>
                  <a:pt x="3626" y="2071"/>
                  <a:pt x="3477" y="0"/>
                  <a:pt x="1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389398" y="4391996"/>
            <a:ext cx="216197" cy="145726"/>
          </a:xfrm>
          <a:custGeom>
            <a:avLst/>
            <a:gdLst/>
            <a:ahLst/>
            <a:cxnLst/>
            <a:rect l="l" t="t" r="r" b="b"/>
            <a:pathLst>
              <a:path w="6780" h="4570" extrusionOk="0">
                <a:moveTo>
                  <a:pt x="3600" y="1"/>
                </a:moveTo>
                <a:cubicBezTo>
                  <a:pt x="3379" y="1"/>
                  <a:pt x="3143" y="23"/>
                  <a:pt x="2891" y="71"/>
                </a:cubicBezTo>
                <a:cubicBezTo>
                  <a:pt x="0" y="625"/>
                  <a:pt x="943" y="4569"/>
                  <a:pt x="3456" y="4569"/>
                </a:cubicBezTo>
                <a:cubicBezTo>
                  <a:pt x="3645" y="4569"/>
                  <a:pt x="3841" y="4547"/>
                  <a:pt x="4046" y="4500"/>
                </a:cubicBezTo>
                <a:cubicBezTo>
                  <a:pt x="6779" y="3880"/>
                  <a:pt x="6510" y="1"/>
                  <a:pt x="36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1634895" y="4435697"/>
            <a:ext cx="86575" cy="58322"/>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1"/>
                  <a:pt x="1620" y="1803"/>
                </a:cubicBezTo>
                <a:cubicBezTo>
                  <a:pt x="2714" y="1549"/>
                  <a:pt x="2608" y="0"/>
                  <a:pt x="1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7197183" y="1570447"/>
            <a:ext cx="86575" cy="58322"/>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1"/>
                  <a:pt x="1620" y="1803"/>
                </a:cubicBezTo>
                <a:cubicBezTo>
                  <a:pt x="2714" y="1549"/>
                  <a:pt x="2608" y="0"/>
                  <a:pt x="1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42AC175-4DDF-4A7F-A0BE-BFF60D270F3D}"/>
              </a:ext>
            </a:extLst>
          </p:cNvPr>
          <p:cNvSpPr/>
          <p:nvPr/>
        </p:nvSpPr>
        <p:spPr>
          <a:xfrm>
            <a:off x="1001805" y="1064834"/>
            <a:ext cx="2830606" cy="310854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dirty="0">
                <a:latin typeface="Bahnschrift SemiBold SemiConden" panose="020B0502040204020203" pitchFamily="34" charset="0"/>
              </a:rPr>
              <a:t>Использование цифрового контента, разнообразных образовательных ресурсов и приложений кардинально изменяет процесс обучения. Сегодня становится очевидно, что традиционные методы организации учебной деятельности уже не достаточны. Развитие педагогических технологий открывает множество возможностей для оптимизации учебного процесса, придавая особое значение технологии </a:t>
            </a:r>
            <a:r>
              <a:rPr lang="ru-RU" dirty="0">
                <a:highlight>
                  <a:srgbClr val="FFFF00"/>
                </a:highlight>
                <a:latin typeface="Bahnschrift SemiBold SemiConden" panose="020B0502040204020203" pitchFamily="34" charset="0"/>
              </a:rPr>
              <a:t>геймификации.</a:t>
            </a:r>
            <a:endParaRPr lang="en-US" dirty="0">
              <a:highlight>
                <a:srgbClr val="FFFF00"/>
              </a:highlight>
              <a:latin typeface="Bahnschrift SemiBold SemiConden" panose="020B0502040204020203" pitchFamily="34" charset="0"/>
            </a:endParaRPr>
          </a:p>
        </p:txBody>
      </p:sp>
      <p:pic>
        <p:nvPicPr>
          <p:cNvPr id="5" name="Рисунок 4">
            <a:extLst>
              <a:ext uri="{FF2B5EF4-FFF2-40B4-BE49-F238E27FC236}">
                <a16:creationId xmlns:a16="http://schemas.microsoft.com/office/drawing/2014/main" id="{268BFFF8-5A97-459F-BF1F-87D5CBEF7571}"/>
              </a:ext>
            </a:extLst>
          </p:cNvPr>
          <p:cNvPicPr>
            <a:picLocks noChangeAspect="1"/>
          </p:cNvPicPr>
          <p:nvPr/>
        </p:nvPicPr>
        <p:blipFill>
          <a:blip r:embed="rId3"/>
          <a:stretch>
            <a:fillRect/>
          </a:stretch>
        </p:blipFill>
        <p:spPr>
          <a:xfrm>
            <a:off x="4477870" y="551330"/>
            <a:ext cx="3240740" cy="1620370"/>
          </a:xfrm>
          <a:prstGeom prst="rect">
            <a:avLst/>
          </a:prstGeom>
        </p:spPr>
      </p:pic>
      <p:pic>
        <p:nvPicPr>
          <p:cNvPr id="6" name="Рисунок 5">
            <a:extLst>
              <a:ext uri="{FF2B5EF4-FFF2-40B4-BE49-F238E27FC236}">
                <a16:creationId xmlns:a16="http://schemas.microsoft.com/office/drawing/2014/main" id="{A7E06B0C-0700-4E95-8814-5FC814A99767}"/>
              </a:ext>
            </a:extLst>
          </p:cNvPr>
          <p:cNvPicPr>
            <a:picLocks noChangeAspect="1"/>
          </p:cNvPicPr>
          <p:nvPr/>
        </p:nvPicPr>
        <p:blipFill>
          <a:blip r:embed="rId4"/>
          <a:stretch>
            <a:fillRect/>
          </a:stretch>
        </p:blipFill>
        <p:spPr>
          <a:xfrm>
            <a:off x="4168587" y="2337550"/>
            <a:ext cx="4036549" cy="23142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F6A9279-313B-4C66-A335-05A777E18BEE}"/>
              </a:ext>
            </a:extLst>
          </p:cNvPr>
          <p:cNvSpPr/>
          <p:nvPr/>
        </p:nvSpPr>
        <p:spPr>
          <a:xfrm>
            <a:off x="484094" y="901236"/>
            <a:ext cx="2729753" cy="280076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sz="1600" dirty="0">
                <a:latin typeface="Bahnschrift SemiBold SemiConden" panose="020B0502040204020203" pitchFamily="34" charset="0"/>
              </a:rPr>
              <a:t>Элементы игры, используемые в геймификации, включают систему достижений, такие как очки, баллы, награды, медали, уровни, доски почета, шкалы прогресса, задания и испытания, а также элементы социального взаимодействия игроков: ники, аватары, мгновенная обратная связь, виртуальная валюта и др. </a:t>
            </a:r>
            <a:endParaRPr lang="en-US" sz="1600" dirty="0">
              <a:latin typeface="Bahnschrift SemiBold SemiConden" panose="020B0502040204020203" pitchFamily="34" charset="0"/>
            </a:endParaRPr>
          </a:p>
        </p:txBody>
      </p:sp>
      <p:pic>
        <p:nvPicPr>
          <p:cNvPr id="6" name="Рисунок 5">
            <a:extLst>
              <a:ext uri="{FF2B5EF4-FFF2-40B4-BE49-F238E27FC236}">
                <a16:creationId xmlns:a16="http://schemas.microsoft.com/office/drawing/2014/main" id="{787AE011-AA4B-4B4A-8E3A-191CD340497F}"/>
              </a:ext>
            </a:extLst>
          </p:cNvPr>
          <p:cNvPicPr>
            <a:picLocks noChangeAspect="1"/>
          </p:cNvPicPr>
          <p:nvPr/>
        </p:nvPicPr>
        <p:blipFill>
          <a:blip r:embed="rId3"/>
          <a:stretch>
            <a:fillRect/>
          </a:stretch>
        </p:blipFill>
        <p:spPr>
          <a:xfrm>
            <a:off x="3032312" y="710734"/>
            <a:ext cx="6575254" cy="41369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6D3DC0E-4A0D-4202-A943-3F86703E57B2}"/>
              </a:ext>
            </a:extLst>
          </p:cNvPr>
          <p:cNvSpPr/>
          <p:nvPr/>
        </p:nvSpPr>
        <p:spPr>
          <a:xfrm>
            <a:off x="1095937" y="705971"/>
            <a:ext cx="6979024"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dirty="0">
                <a:latin typeface="Bahnschrift SemiBold SemiConden" panose="020B0502040204020203" pitchFamily="34" charset="0"/>
              </a:rPr>
              <a:t>Веб-ресурс Gamilab.com создан специально для превращения образовательного процесса в увлекательную игру. </a:t>
            </a:r>
            <a:endParaRPr lang="en-US" dirty="0">
              <a:latin typeface="Bahnschrift SemiBold SemiConden" panose="020B0502040204020203" pitchFamily="34" charset="0"/>
            </a:endParaRPr>
          </a:p>
        </p:txBody>
      </p:sp>
      <p:pic>
        <p:nvPicPr>
          <p:cNvPr id="9" name="Рисунок 8">
            <a:extLst>
              <a:ext uri="{FF2B5EF4-FFF2-40B4-BE49-F238E27FC236}">
                <a16:creationId xmlns:a16="http://schemas.microsoft.com/office/drawing/2014/main" id="{C1597824-C416-444B-B6AD-028168351E93}"/>
              </a:ext>
            </a:extLst>
          </p:cNvPr>
          <p:cNvPicPr>
            <a:picLocks noChangeAspect="1"/>
          </p:cNvPicPr>
          <p:nvPr/>
        </p:nvPicPr>
        <p:blipFill>
          <a:blip r:embed="rId3"/>
          <a:stretch>
            <a:fillRect/>
          </a:stretch>
        </p:blipFill>
        <p:spPr>
          <a:xfrm>
            <a:off x="1095937" y="1644731"/>
            <a:ext cx="6979024" cy="2624710"/>
          </a:xfrm>
          <a:prstGeom prst="rect">
            <a:avLst/>
          </a:prstGeom>
        </p:spPr>
      </p:pic>
    </p:spTree>
    <p:extLst>
      <p:ext uri="{BB962C8B-B14F-4D97-AF65-F5344CB8AC3E}">
        <p14:creationId xmlns:p14="http://schemas.microsoft.com/office/powerpoint/2010/main" val="106086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pic>
        <p:nvPicPr>
          <p:cNvPr id="3" name="Рисунок 2">
            <a:extLst>
              <a:ext uri="{FF2B5EF4-FFF2-40B4-BE49-F238E27FC236}">
                <a16:creationId xmlns:a16="http://schemas.microsoft.com/office/drawing/2014/main" id="{6F3148D2-8CFD-4A88-8104-4D857A4AC220}"/>
              </a:ext>
            </a:extLst>
          </p:cNvPr>
          <p:cNvPicPr>
            <a:picLocks noChangeAspect="1"/>
          </p:cNvPicPr>
          <p:nvPr/>
        </p:nvPicPr>
        <p:blipFill>
          <a:blip r:embed="rId3"/>
          <a:stretch>
            <a:fillRect/>
          </a:stretch>
        </p:blipFill>
        <p:spPr>
          <a:xfrm>
            <a:off x="0" y="743759"/>
            <a:ext cx="9144000" cy="4140075"/>
          </a:xfrm>
          <a:prstGeom prst="rect">
            <a:avLst/>
          </a:prstGeom>
        </p:spPr>
      </p:pic>
    </p:spTree>
    <p:extLst>
      <p:ext uri="{BB962C8B-B14F-4D97-AF65-F5344CB8AC3E}">
        <p14:creationId xmlns:p14="http://schemas.microsoft.com/office/powerpoint/2010/main" val="337949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pic>
        <p:nvPicPr>
          <p:cNvPr id="2" name="Рисунок 1">
            <a:extLst>
              <a:ext uri="{FF2B5EF4-FFF2-40B4-BE49-F238E27FC236}">
                <a16:creationId xmlns:a16="http://schemas.microsoft.com/office/drawing/2014/main" id="{EF07B4CE-0AFF-41C4-A3C4-0F4873610D8C}"/>
              </a:ext>
            </a:extLst>
          </p:cNvPr>
          <p:cNvPicPr>
            <a:picLocks noChangeAspect="1"/>
          </p:cNvPicPr>
          <p:nvPr/>
        </p:nvPicPr>
        <p:blipFill>
          <a:blip r:embed="rId3"/>
          <a:stretch>
            <a:fillRect/>
          </a:stretch>
        </p:blipFill>
        <p:spPr>
          <a:xfrm>
            <a:off x="0" y="711474"/>
            <a:ext cx="9144000" cy="4177752"/>
          </a:xfrm>
          <a:prstGeom prst="rect">
            <a:avLst/>
          </a:prstGeom>
        </p:spPr>
      </p:pic>
    </p:spTree>
    <p:extLst>
      <p:ext uri="{BB962C8B-B14F-4D97-AF65-F5344CB8AC3E}">
        <p14:creationId xmlns:p14="http://schemas.microsoft.com/office/powerpoint/2010/main" val="170821663"/>
      </p:ext>
    </p:extLst>
  </p:cSld>
  <p:clrMapOvr>
    <a:masterClrMapping/>
  </p:clrMapOvr>
</p:sld>
</file>

<file path=ppt/theme/theme1.xml><?xml version="1.0" encoding="utf-8"?>
<a:theme xmlns:a="http://schemas.openxmlformats.org/drawingml/2006/main" name="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Экран (16:9)</PresentationFormat>
  <Paragraphs>5</Paragraphs>
  <Slides>6</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Bahnschrift SemiBold SemiConden</vt:lpstr>
      <vt:lpstr>Bahnschrift SemiCondensed</vt:lpstr>
      <vt:lpstr>Chilanka</vt:lpstr>
      <vt:lpstr>Gochi Hand</vt:lpstr>
      <vt:lpstr>Arial</vt:lpstr>
      <vt:lpstr>Kawaii Class Schedule Infographics by Slidesgo</vt:lpstr>
      <vt:lpstr>Платформа Gamilab как инструмент геймификации процесса обучения иностранному языку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Платформа Gamilab как инструмент геймификации процесса обучения иностранному языку </dc:title>
  <dc:creator>Егор Леушен</dc:creator>
  <cp:lastModifiedBy>Леушена Анна Валерьевна</cp:lastModifiedBy>
  <cp:revision>1</cp:revision>
  <dcterms:modified xsi:type="dcterms:W3CDTF">2024-03-04T17:02:35Z</dcterms:modified>
</cp:coreProperties>
</file>