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58" r:id="rId3"/>
    <p:sldId id="259" r:id="rId4"/>
    <p:sldId id="276" r:id="rId5"/>
    <p:sldId id="262" r:id="rId6"/>
    <p:sldId id="275" r:id="rId7"/>
    <p:sldId id="277" r:id="rId8"/>
    <p:sldId id="267" r:id="rId9"/>
    <p:sldId id="266" r:id="rId10"/>
    <p:sldId id="260" r:id="rId11"/>
    <p:sldId id="268" r:id="rId12"/>
    <p:sldId id="264" r:id="rId13"/>
    <p:sldId id="270" r:id="rId14"/>
    <p:sldId id="271" r:id="rId15"/>
    <p:sldId id="272" r:id="rId16"/>
    <p:sldId id="273" r:id="rId17"/>
    <p:sldId id="274" r:id="rId18"/>
    <p:sldId id="278" r:id="rId19"/>
    <p:sldId id="269" r:id="rId20"/>
    <p:sldId id="25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4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8" autoAdjust="0"/>
    <p:restoredTop sz="94660"/>
  </p:normalViewPr>
  <p:slideViewPr>
    <p:cSldViewPr>
      <p:cViewPr varScale="1">
        <p:scale>
          <a:sx n="42" d="100"/>
          <a:sy n="42" d="100"/>
        </p:scale>
        <p:origin x="1188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8FE734-1AE7-4211-A0D7-CEF21F3FA214}" type="doc">
      <dgm:prSet loTypeId="urn:microsoft.com/office/officeart/2005/8/layout/radial5" loCatId="relationship" qsTypeId="urn:microsoft.com/office/officeart/2005/8/quickstyle/simple2" qsCatId="simple" csTypeId="urn:microsoft.com/office/officeart/2005/8/colors/accent1_2" csCatId="accent1" phldr="0"/>
      <dgm:spPr/>
      <dgm:t>
        <a:bodyPr/>
        <a:lstStyle/>
        <a:p>
          <a:endParaRPr lang="ru-RU"/>
        </a:p>
      </dgm:t>
    </dgm:pt>
    <dgm:pt modelId="{8BFDEAF1-0473-4058-A337-96C43E217B7C}">
      <dgm:prSet phldrT="[Текст]" phldr="1"/>
      <dgm:spPr/>
      <dgm:t>
        <a:bodyPr/>
        <a:lstStyle/>
        <a:p>
          <a:endParaRPr lang="ru-RU"/>
        </a:p>
      </dgm:t>
    </dgm:pt>
    <dgm:pt modelId="{C1A0D8D0-7A20-49C5-87B4-9888455E7FAE}" type="parTrans" cxnId="{68440FAE-1357-402F-988A-8E9E0C8FDC88}">
      <dgm:prSet/>
      <dgm:spPr/>
      <dgm:t>
        <a:bodyPr/>
        <a:lstStyle/>
        <a:p>
          <a:endParaRPr lang="ru-RU"/>
        </a:p>
      </dgm:t>
    </dgm:pt>
    <dgm:pt modelId="{D5E40C03-CDA3-42E4-A404-A9D122921BEE}" type="sibTrans" cxnId="{68440FAE-1357-402F-988A-8E9E0C8FDC88}">
      <dgm:prSet/>
      <dgm:spPr/>
      <dgm:t>
        <a:bodyPr/>
        <a:lstStyle/>
        <a:p>
          <a:endParaRPr lang="ru-RU"/>
        </a:p>
      </dgm:t>
    </dgm:pt>
    <dgm:pt modelId="{EC815E85-71E5-4E9C-968C-E865E742892F}">
      <dgm:prSet phldrT="[Текст]" phldr="1"/>
      <dgm:spPr/>
      <dgm:t>
        <a:bodyPr/>
        <a:lstStyle/>
        <a:p>
          <a:endParaRPr lang="ru-RU"/>
        </a:p>
      </dgm:t>
    </dgm:pt>
    <dgm:pt modelId="{2626C1EF-37C2-4908-9318-DAB73BDAB524}" type="parTrans" cxnId="{1CDF0F4A-026E-4139-90C6-BC7265EF6AC0}">
      <dgm:prSet/>
      <dgm:spPr/>
      <dgm:t>
        <a:bodyPr/>
        <a:lstStyle/>
        <a:p>
          <a:endParaRPr lang="ru-RU"/>
        </a:p>
      </dgm:t>
    </dgm:pt>
    <dgm:pt modelId="{C7BEC92E-E6DF-419E-A3EC-2239E4C9ACEB}" type="sibTrans" cxnId="{1CDF0F4A-026E-4139-90C6-BC7265EF6AC0}">
      <dgm:prSet/>
      <dgm:spPr/>
      <dgm:t>
        <a:bodyPr/>
        <a:lstStyle/>
        <a:p>
          <a:endParaRPr lang="ru-RU"/>
        </a:p>
      </dgm:t>
    </dgm:pt>
    <dgm:pt modelId="{D170A6DA-5D42-4E29-8BB9-C1F90212FDE4}">
      <dgm:prSet phldrT="[Текст]" phldr="1"/>
      <dgm:spPr/>
      <dgm:t>
        <a:bodyPr/>
        <a:lstStyle/>
        <a:p>
          <a:endParaRPr lang="ru-RU"/>
        </a:p>
      </dgm:t>
    </dgm:pt>
    <dgm:pt modelId="{76FD5D19-F7AE-4E73-AC80-B5F1318A52F4}" type="parTrans" cxnId="{067DC0EA-E677-4C27-B205-9D364950A07C}">
      <dgm:prSet/>
      <dgm:spPr/>
      <dgm:t>
        <a:bodyPr/>
        <a:lstStyle/>
        <a:p>
          <a:endParaRPr lang="ru-RU"/>
        </a:p>
      </dgm:t>
    </dgm:pt>
    <dgm:pt modelId="{63580EF9-92BC-4302-AA4F-6D0F9303D16D}" type="sibTrans" cxnId="{067DC0EA-E677-4C27-B205-9D364950A07C}">
      <dgm:prSet/>
      <dgm:spPr/>
      <dgm:t>
        <a:bodyPr/>
        <a:lstStyle/>
        <a:p>
          <a:endParaRPr lang="ru-RU"/>
        </a:p>
      </dgm:t>
    </dgm:pt>
    <dgm:pt modelId="{0C43F54C-7822-45E9-A115-2442DED6B0B9}">
      <dgm:prSet phldrT="[Текст]" phldr="1"/>
      <dgm:spPr/>
      <dgm:t>
        <a:bodyPr/>
        <a:lstStyle/>
        <a:p>
          <a:endParaRPr lang="ru-RU"/>
        </a:p>
      </dgm:t>
    </dgm:pt>
    <dgm:pt modelId="{844F5DAE-8099-4B20-896D-1F26FDFF71C3}" type="parTrans" cxnId="{0BDC272B-54C1-4DB1-8FAB-D14DC5490D07}">
      <dgm:prSet/>
      <dgm:spPr/>
      <dgm:t>
        <a:bodyPr/>
        <a:lstStyle/>
        <a:p>
          <a:endParaRPr lang="ru-RU"/>
        </a:p>
      </dgm:t>
    </dgm:pt>
    <dgm:pt modelId="{81845649-0F67-4373-B3BC-BF2AA704595D}" type="sibTrans" cxnId="{0BDC272B-54C1-4DB1-8FAB-D14DC5490D07}">
      <dgm:prSet/>
      <dgm:spPr/>
      <dgm:t>
        <a:bodyPr/>
        <a:lstStyle/>
        <a:p>
          <a:endParaRPr lang="ru-RU"/>
        </a:p>
      </dgm:t>
    </dgm:pt>
    <dgm:pt modelId="{9A1BDD67-0DB8-4F00-9743-67C80B9033AF}">
      <dgm:prSet phldrT="[Текст]" phldr="1"/>
      <dgm:spPr/>
      <dgm:t>
        <a:bodyPr/>
        <a:lstStyle/>
        <a:p>
          <a:endParaRPr lang="ru-RU"/>
        </a:p>
      </dgm:t>
    </dgm:pt>
    <dgm:pt modelId="{0987EA0B-4E0C-463E-90D0-CA4012B4F273}" type="parTrans" cxnId="{1F7F61D6-9A56-409F-8166-04CB60AF30DD}">
      <dgm:prSet/>
      <dgm:spPr/>
      <dgm:t>
        <a:bodyPr/>
        <a:lstStyle/>
        <a:p>
          <a:endParaRPr lang="ru-RU"/>
        </a:p>
      </dgm:t>
    </dgm:pt>
    <dgm:pt modelId="{E1E94F4A-4114-46B2-83EB-ABD61580FF2B}" type="sibTrans" cxnId="{1F7F61D6-9A56-409F-8166-04CB60AF30DD}">
      <dgm:prSet/>
      <dgm:spPr/>
      <dgm:t>
        <a:bodyPr/>
        <a:lstStyle/>
        <a:p>
          <a:endParaRPr lang="ru-RU"/>
        </a:p>
      </dgm:t>
    </dgm:pt>
    <dgm:pt modelId="{3497A5E8-56AC-4732-94E7-527DF2125751}" type="pres">
      <dgm:prSet presAssocID="{F88FE734-1AE7-4211-A0D7-CEF21F3FA21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050FF56-C7F9-4DB5-BE4D-0C3D02751DA7}" type="pres">
      <dgm:prSet presAssocID="{8BFDEAF1-0473-4058-A337-96C43E217B7C}" presName="centerShape" presStyleLbl="node0" presStyleIdx="0" presStyleCnt="1"/>
      <dgm:spPr/>
      <dgm:t>
        <a:bodyPr/>
        <a:lstStyle/>
        <a:p>
          <a:endParaRPr lang="ru-RU"/>
        </a:p>
      </dgm:t>
    </dgm:pt>
    <dgm:pt modelId="{796D1C93-2F9E-4812-90AF-C415454764A1}" type="pres">
      <dgm:prSet presAssocID="{2626C1EF-37C2-4908-9318-DAB73BDAB524}" presName="parTrans" presStyleLbl="sibTrans2D1" presStyleIdx="0" presStyleCnt="4"/>
      <dgm:spPr/>
      <dgm:t>
        <a:bodyPr/>
        <a:lstStyle/>
        <a:p>
          <a:endParaRPr lang="ru-RU"/>
        </a:p>
      </dgm:t>
    </dgm:pt>
    <dgm:pt modelId="{AAECEC0A-9E43-4D8F-A1B6-C865DAF4B30D}" type="pres">
      <dgm:prSet presAssocID="{2626C1EF-37C2-4908-9318-DAB73BDAB524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0832EAAC-0E06-46D7-8B7B-31BFCD12D527}" type="pres">
      <dgm:prSet presAssocID="{EC815E85-71E5-4E9C-968C-E865E742892F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B36C0C-54BC-4E20-B757-DAC1CE66DE1E}" type="pres">
      <dgm:prSet presAssocID="{76FD5D19-F7AE-4E73-AC80-B5F1318A52F4}" presName="parTrans" presStyleLbl="sibTrans2D1" presStyleIdx="1" presStyleCnt="4"/>
      <dgm:spPr/>
      <dgm:t>
        <a:bodyPr/>
        <a:lstStyle/>
        <a:p>
          <a:endParaRPr lang="ru-RU"/>
        </a:p>
      </dgm:t>
    </dgm:pt>
    <dgm:pt modelId="{6FD575DF-24D5-4800-AC78-FCBA7FDB1D21}" type="pres">
      <dgm:prSet presAssocID="{76FD5D19-F7AE-4E73-AC80-B5F1318A52F4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478DBFCB-55A1-4FA9-9C41-5A2D2BE887FE}" type="pres">
      <dgm:prSet presAssocID="{D170A6DA-5D42-4E29-8BB9-C1F90212FDE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523A2-53A5-4C4D-8BA2-DA375FD281F3}" type="pres">
      <dgm:prSet presAssocID="{844F5DAE-8099-4B20-896D-1F26FDFF71C3}" presName="parTrans" presStyleLbl="sibTrans2D1" presStyleIdx="2" presStyleCnt="4"/>
      <dgm:spPr/>
      <dgm:t>
        <a:bodyPr/>
        <a:lstStyle/>
        <a:p>
          <a:endParaRPr lang="ru-RU"/>
        </a:p>
      </dgm:t>
    </dgm:pt>
    <dgm:pt modelId="{410EDF0D-628E-42C1-8A13-C77A28336A87}" type="pres">
      <dgm:prSet presAssocID="{844F5DAE-8099-4B20-896D-1F26FDFF71C3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E2DCFEA1-58E8-4397-9037-A8B1BAD61ACC}" type="pres">
      <dgm:prSet presAssocID="{0C43F54C-7822-45E9-A115-2442DED6B0B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3DA33A-6B6C-4858-8B5E-94E898560EAC}" type="pres">
      <dgm:prSet presAssocID="{0987EA0B-4E0C-463E-90D0-CA4012B4F273}" presName="parTrans" presStyleLbl="sibTrans2D1" presStyleIdx="3" presStyleCnt="4"/>
      <dgm:spPr/>
      <dgm:t>
        <a:bodyPr/>
        <a:lstStyle/>
        <a:p>
          <a:endParaRPr lang="ru-RU"/>
        </a:p>
      </dgm:t>
    </dgm:pt>
    <dgm:pt modelId="{D9557022-2BC7-419A-A19E-816BE31FC410}" type="pres">
      <dgm:prSet presAssocID="{0987EA0B-4E0C-463E-90D0-CA4012B4F273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35C5BF90-95FE-4DBD-A3A3-B4021132A038}" type="pres">
      <dgm:prSet presAssocID="{9A1BDD67-0DB8-4F00-9743-67C80B9033AF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67DC0EA-E677-4C27-B205-9D364950A07C}" srcId="{8BFDEAF1-0473-4058-A337-96C43E217B7C}" destId="{D170A6DA-5D42-4E29-8BB9-C1F90212FDE4}" srcOrd="1" destOrd="0" parTransId="{76FD5D19-F7AE-4E73-AC80-B5F1318A52F4}" sibTransId="{63580EF9-92BC-4302-AA4F-6D0F9303D16D}"/>
    <dgm:cxn modelId="{B1E40889-F596-47FC-918C-EA593AAEF066}" type="presOf" srcId="{0C43F54C-7822-45E9-A115-2442DED6B0B9}" destId="{E2DCFEA1-58E8-4397-9037-A8B1BAD61ACC}" srcOrd="0" destOrd="0" presId="urn:microsoft.com/office/officeart/2005/8/layout/radial5"/>
    <dgm:cxn modelId="{56CD16AF-88DB-4F23-B091-05ACC3ED2EAD}" type="presOf" srcId="{0987EA0B-4E0C-463E-90D0-CA4012B4F273}" destId="{8B3DA33A-6B6C-4858-8B5E-94E898560EAC}" srcOrd="0" destOrd="0" presId="urn:microsoft.com/office/officeart/2005/8/layout/radial5"/>
    <dgm:cxn modelId="{BC88B04E-3340-4B9E-9232-4F2BC1A3547D}" type="presOf" srcId="{0987EA0B-4E0C-463E-90D0-CA4012B4F273}" destId="{D9557022-2BC7-419A-A19E-816BE31FC410}" srcOrd="1" destOrd="0" presId="urn:microsoft.com/office/officeart/2005/8/layout/radial5"/>
    <dgm:cxn modelId="{4C955190-4D6C-448A-9052-323A5A59BCE5}" type="presOf" srcId="{844F5DAE-8099-4B20-896D-1F26FDFF71C3}" destId="{38B523A2-53A5-4C4D-8BA2-DA375FD281F3}" srcOrd="0" destOrd="0" presId="urn:microsoft.com/office/officeart/2005/8/layout/radial5"/>
    <dgm:cxn modelId="{68440FAE-1357-402F-988A-8E9E0C8FDC88}" srcId="{F88FE734-1AE7-4211-A0D7-CEF21F3FA214}" destId="{8BFDEAF1-0473-4058-A337-96C43E217B7C}" srcOrd="0" destOrd="0" parTransId="{C1A0D8D0-7A20-49C5-87B4-9888455E7FAE}" sibTransId="{D5E40C03-CDA3-42E4-A404-A9D122921BEE}"/>
    <dgm:cxn modelId="{967B6469-0188-45E1-9994-BE3C99E5906F}" type="presOf" srcId="{F88FE734-1AE7-4211-A0D7-CEF21F3FA214}" destId="{3497A5E8-56AC-4732-94E7-527DF2125751}" srcOrd="0" destOrd="0" presId="urn:microsoft.com/office/officeart/2005/8/layout/radial5"/>
    <dgm:cxn modelId="{AB8E56D4-FE87-4527-9600-7565F47E66AA}" type="presOf" srcId="{2626C1EF-37C2-4908-9318-DAB73BDAB524}" destId="{796D1C93-2F9E-4812-90AF-C415454764A1}" srcOrd="0" destOrd="0" presId="urn:microsoft.com/office/officeart/2005/8/layout/radial5"/>
    <dgm:cxn modelId="{D2E13BE1-3FB6-4FB9-976B-4DDF1A053977}" type="presOf" srcId="{76FD5D19-F7AE-4E73-AC80-B5F1318A52F4}" destId="{6FD575DF-24D5-4800-AC78-FCBA7FDB1D21}" srcOrd="1" destOrd="0" presId="urn:microsoft.com/office/officeart/2005/8/layout/radial5"/>
    <dgm:cxn modelId="{99366B22-63FE-4090-9FDE-663C804ED4A1}" type="presOf" srcId="{76FD5D19-F7AE-4E73-AC80-B5F1318A52F4}" destId="{9BB36C0C-54BC-4E20-B757-DAC1CE66DE1E}" srcOrd="0" destOrd="0" presId="urn:microsoft.com/office/officeart/2005/8/layout/radial5"/>
    <dgm:cxn modelId="{1F8291D0-85CD-41F7-8260-CB0C06591406}" type="presOf" srcId="{9A1BDD67-0DB8-4F00-9743-67C80B9033AF}" destId="{35C5BF90-95FE-4DBD-A3A3-B4021132A038}" srcOrd="0" destOrd="0" presId="urn:microsoft.com/office/officeart/2005/8/layout/radial5"/>
    <dgm:cxn modelId="{1F7F61D6-9A56-409F-8166-04CB60AF30DD}" srcId="{8BFDEAF1-0473-4058-A337-96C43E217B7C}" destId="{9A1BDD67-0DB8-4F00-9743-67C80B9033AF}" srcOrd="3" destOrd="0" parTransId="{0987EA0B-4E0C-463E-90D0-CA4012B4F273}" sibTransId="{E1E94F4A-4114-46B2-83EB-ABD61580FF2B}"/>
    <dgm:cxn modelId="{1CDF0F4A-026E-4139-90C6-BC7265EF6AC0}" srcId="{8BFDEAF1-0473-4058-A337-96C43E217B7C}" destId="{EC815E85-71E5-4E9C-968C-E865E742892F}" srcOrd="0" destOrd="0" parTransId="{2626C1EF-37C2-4908-9318-DAB73BDAB524}" sibTransId="{C7BEC92E-E6DF-419E-A3EC-2239E4C9ACEB}"/>
    <dgm:cxn modelId="{0BDC272B-54C1-4DB1-8FAB-D14DC5490D07}" srcId="{8BFDEAF1-0473-4058-A337-96C43E217B7C}" destId="{0C43F54C-7822-45E9-A115-2442DED6B0B9}" srcOrd="2" destOrd="0" parTransId="{844F5DAE-8099-4B20-896D-1F26FDFF71C3}" sibTransId="{81845649-0F67-4373-B3BC-BF2AA704595D}"/>
    <dgm:cxn modelId="{2584A57C-299D-484B-AA9E-9492F7A7794A}" type="presOf" srcId="{D170A6DA-5D42-4E29-8BB9-C1F90212FDE4}" destId="{478DBFCB-55A1-4FA9-9C41-5A2D2BE887FE}" srcOrd="0" destOrd="0" presId="urn:microsoft.com/office/officeart/2005/8/layout/radial5"/>
    <dgm:cxn modelId="{A181CDDE-8800-4934-B284-9121CCBC3A27}" type="presOf" srcId="{844F5DAE-8099-4B20-896D-1F26FDFF71C3}" destId="{410EDF0D-628E-42C1-8A13-C77A28336A87}" srcOrd="1" destOrd="0" presId="urn:microsoft.com/office/officeart/2005/8/layout/radial5"/>
    <dgm:cxn modelId="{314BD903-F8F8-45EA-BB0A-2C02DA3DBE08}" type="presOf" srcId="{2626C1EF-37C2-4908-9318-DAB73BDAB524}" destId="{AAECEC0A-9E43-4D8F-A1B6-C865DAF4B30D}" srcOrd="1" destOrd="0" presId="urn:microsoft.com/office/officeart/2005/8/layout/radial5"/>
    <dgm:cxn modelId="{348F0EAA-FD91-454F-ADCE-6E053BE41423}" type="presOf" srcId="{8BFDEAF1-0473-4058-A337-96C43E217B7C}" destId="{C050FF56-C7F9-4DB5-BE4D-0C3D02751DA7}" srcOrd="0" destOrd="0" presId="urn:microsoft.com/office/officeart/2005/8/layout/radial5"/>
    <dgm:cxn modelId="{72C0652C-E149-42B4-8582-5F07E0620460}" type="presOf" srcId="{EC815E85-71E5-4E9C-968C-E865E742892F}" destId="{0832EAAC-0E06-46D7-8B7B-31BFCD12D527}" srcOrd="0" destOrd="0" presId="urn:microsoft.com/office/officeart/2005/8/layout/radial5"/>
    <dgm:cxn modelId="{79DFD5EE-AC25-4212-B489-48500A0241CE}" type="presParOf" srcId="{3497A5E8-56AC-4732-94E7-527DF2125751}" destId="{C050FF56-C7F9-4DB5-BE4D-0C3D02751DA7}" srcOrd="0" destOrd="0" presId="urn:microsoft.com/office/officeart/2005/8/layout/radial5"/>
    <dgm:cxn modelId="{E816D4E5-538B-46F2-B1DE-F56229DB9879}" type="presParOf" srcId="{3497A5E8-56AC-4732-94E7-527DF2125751}" destId="{796D1C93-2F9E-4812-90AF-C415454764A1}" srcOrd="1" destOrd="0" presId="urn:microsoft.com/office/officeart/2005/8/layout/radial5"/>
    <dgm:cxn modelId="{4990F99E-FFBC-4590-8678-737649D5CEF8}" type="presParOf" srcId="{796D1C93-2F9E-4812-90AF-C415454764A1}" destId="{AAECEC0A-9E43-4D8F-A1B6-C865DAF4B30D}" srcOrd="0" destOrd="0" presId="urn:microsoft.com/office/officeart/2005/8/layout/radial5"/>
    <dgm:cxn modelId="{BDF17EE1-F720-4068-B79A-59AC2AF43B6F}" type="presParOf" srcId="{3497A5E8-56AC-4732-94E7-527DF2125751}" destId="{0832EAAC-0E06-46D7-8B7B-31BFCD12D527}" srcOrd="2" destOrd="0" presId="urn:microsoft.com/office/officeart/2005/8/layout/radial5"/>
    <dgm:cxn modelId="{013F52F1-1646-40C4-8CF9-5339C8F6E2A5}" type="presParOf" srcId="{3497A5E8-56AC-4732-94E7-527DF2125751}" destId="{9BB36C0C-54BC-4E20-B757-DAC1CE66DE1E}" srcOrd="3" destOrd="0" presId="urn:microsoft.com/office/officeart/2005/8/layout/radial5"/>
    <dgm:cxn modelId="{9710F2FF-6FE5-415B-A0D2-4CFBC962DAF6}" type="presParOf" srcId="{9BB36C0C-54BC-4E20-B757-DAC1CE66DE1E}" destId="{6FD575DF-24D5-4800-AC78-FCBA7FDB1D21}" srcOrd="0" destOrd="0" presId="urn:microsoft.com/office/officeart/2005/8/layout/radial5"/>
    <dgm:cxn modelId="{A63BBC6B-D5EC-4BA9-8153-718857DC9185}" type="presParOf" srcId="{3497A5E8-56AC-4732-94E7-527DF2125751}" destId="{478DBFCB-55A1-4FA9-9C41-5A2D2BE887FE}" srcOrd="4" destOrd="0" presId="urn:microsoft.com/office/officeart/2005/8/layout/radial5"/>
    <dgm:cxn modelId="{9F904E81-2E8C-41C3-92AF-F1149386A5FB}" type="presParOf" srcId="{3497A5E8-56AC-4732-94E7-527DF2125751}" destId="{38B523A2-53A5-4C4D-8BA2-DA375FD281F3}" srcOrd="5" destOrd="0" presId="urn:microsoft.com/office/officeart/2005/8/layout/radial5"/>
    <dgm:cxn modelId="{3DFA519B-3EE2-4797-8591-6B6B5D90F901}" type="presParOf" srcId="{38B523A2-53A5-4C4D-8BA2-DA375FD281F3}" destId="{410EDF0D-628E-42C1-8A13-C77A28336A87}" srcOrd="0" destOrd="0" presId="urn:microsoft.com/office/officeart/2005/8/layout/radial5"/>
    <dgm:cxn modelId="{94CB3A78-B764-4825-99C4-00A001BAC1E7}" type="presParOf" srcId="{3497A5E8-56AC-4732-94E7-527DF2125751}" destId="{E2DCFEA1-58E8-4397-9037-A8B1BAD61ACC}" srcOrd="6" destOrd="0" presId="urn:microsoft.com/office/officeart/2005/8/layout/radial5"/>
    <dgm:cxn modelId="{1ABE5277-D6F4-44B4-B74B-82461D61CB82}" type="presParOf" srcId="{3497A5E8-56AC-4732-94E7-527DF2125751}" destId="{8B3DA33A-6B6C-4858-8B5E-94E898560EAC}" srcOrd="7" destOrd="0" presId="urn:microsoft.com/office/officeart/2005/8/layout/radial5"/>
    <dgm:cxn modelId="{6BC4AE9C-134E-40AB-B89B-2AF1DC53C302}" type="presParOf" srcId="{8B3DA33A-6B6C-4858-8B5E-94E898560EAC}" destId="{D9557022-2BC7-419A-A19E-816BE31FC410}" srcOrd="0" destOrd="0" presId="urn:microsoft.com/office/officeart/2005/8/layout/radial5"/>
    <dgm:cxn modelId="{3E6A365D-56FE-455C-A18A-5029C83DB1FA}" type="presParOf" srcId="{3497A5E8-56AC-4732-94E7-527DF2125751}" destId="{35C5BF90-95FE-4DBD-A3A3-B4021132A038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A49A4C-6185-4C8F-90C2-40A3DA067AE2}" type="doc">
      <dgm:prSet loTypeId="urn:microsoft.com/office/officeart/2005/8/layout/radial5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11C4EA8-D730-4703-9A29-FE8230CC4CD7}">
      <dgm:prSet phldrT="[Текст]" custT="1"/>
      <dgm:spPr>
        <a:effectLst>
          <a:glow rad="139700">
            <a:schemeClr val="accent4">
              <a:satMod val="175000"/>
              <a:alpha val="4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000" dirty="0" smtClean="0"/>
            <a:t>Успешная адаптация ребенка</a:t>
          </a:r>
          <a:endParaRPr lang="ru-RU" sz="2000" dirty="0"/>
        </a:p>
      </dgm:t>
    </dgm:pt>
    <dgm:pt modelId="{7F5DEF22-094F-45E9-B202-562F5A2BA305}" type="parTrans" cxnId="{06E82891-BB74-4022-86A7-8F6411B5094A}">
      <dgm:prSet/>
      <dgm:spPr/>
      <dgm:t>
        <a:bodyPr/>
        <a:lstStyle/>
        <a:p>
          <a:endParaRPr lang="ru-RU"/>
        </a:p>
      </dgm:t>
    </dgm:pt>
    <dgm:pt modelId="{4309B94C-1A72-4CE9-99D2-96202C7FEE4D}" type="sibTrans" cxnId="{06E82891-BB74-4022-86A7-8F6411B5094A}">
      <dgm:prSet/>
      <dgm:spPr/>
      <dgm:t>
        <a:bodyPr/>
        <a:lstStyle/>
        <a:p>
          <a:endParaRPr lang="ru-RU"/>
        </a:p>
      </dgm:t>
    </dgm:pt>
    <dgm:pt modelId="{F95E898B-C75F-4A91-AC89-6A5D4668474E}">
      <dgm:prSet phldrT="[Текст]" custT="1"/>
      <dgm:spPr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000" dirty="0" smtClean="0"/>
            <a:t>Социально - психологическое здоровье </a:t>
          </a:r>
          <a:endParaRPr lang="ru-RU" sz="2000" dirty="0"/>
        </a:p>
      </dgm:t>
    </dgm:pt>
    <dgm:pt modelId="{93C8FFEB-01B9-46D9-A125-83F400C55FC2}" type="parTrans" cxnId="{AFCE5833-B951-445D-8544-84FBCD407C5A}">
      <dgm:prSet/>
      <dgm:spPr/>
      <dgm:t>
        <a:bodyPr/>
        <a:lstStyle/>
        <a:p>
          <a:endParaRPr lang="ru-RU"/>
        </a:p>
      </dgm:t>
    </dgm:pt>
    <dgm:pt modelId="{8202D1D0-17E5-40BB-8D6B-00D69010B32F}" type="sibTrans" cxnId="{AFCE5833-B951-445D-8544-84FBCD407C5A}">
      <dgm:prSet/>
      <dgm:spPr/>
      <dgm:t>
        <a:bodyPr/>
        <a:lstStyle/>
        <a:p>
          <a:endParaRPr lang="ru-RU"/>
        </a:p>
      </dgm:t>
    </dgm:pt>
    <dgm:pt modelId="{BC8BD0AF-6144-4983-A99E-44D7A1A949CA}">
      <dgm:prSet phldrT="[Текст]" custT="1"/>
      <dgm:spPr>
        <a:solidFill>
          <a:srgbClr val="E14777"/>
        </a:solidFill>
        <a:effectLst>
          <a:glow rad="1397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endParaRPr lang="ru-RU" sz="2000" dirty="0" smtClean="0"/>
        </a:p>
        <a:p>
          <a:r>
            <a:rPr lang="ru-RU" sz="2000" dirty="0" smtClean="0"/>
            <a:t>Нервно- психическое здоровье</a:t>
          </a:r>
        </a:p>
        <a:p>
          <a:endParaRPr lang="ru-RU" sz="1100" dirty="0" smtClean="0"/>
        </a:p>
        <a:p>
          <a:endParaRPr lang="ru-RU" sz="1100" dirty="0" smtClean="0"/>
        </a:p>
        <a:p>
          <a:endParaRPr lang="ru-RU" sz="1100" dirty="0"/>
        </a:p>
      </dgm:t>
    </dgm:pt>
    <dgm:pt modelId="{CCF6E3C6-61B7-4DC1-B1D1-DEFC3C166C2D}" type="parTrans" cxnId="{95A70CED-17B1-4EFA-B198-9FD08B4686E2}">
      <dgm:prSet/>
      <dgm:spPr>
        <a:solidFill>
          <a:srgbClr val="E14777"/>
        </a:solidFill>
      </dgm:spPr>
      <dgm:t>
        <a:bodyPr/>
        <a:lstStyle/>
        <a:p>
          <a:endParaRPr lang="ru-RU"/>
        </a:p>
      </dgm:t>
    </dgm:pt>
    <dgm:pt modelId="{86220592-436A-44B5-AB0F-5870C374F953}" type="sibTrans" cxnId="{95A70CED-17B1-4EFA-B198-9FD08B4686E2}">
      <dgm:prSet/>
      <dgm:spPr/>
      <dgm:t>
        <a:bodyPr/>
        <a:lstStyle/>
        <a:p>
          <a:endParaRPr lang="ru-RU"/>
        </a:p>
      </dgm:t>
    </dgm:pt>
    <dgm:pt modelId="{E6EF794C-DE86-463D-9992-70E0C708AA4D}">
      <dgm:prSet phldrT="[Текст]" custT="1"/>
      <dgm:spPr>
        <a:effectLst>
          <a:glow rad="1397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r>
            <a:rPr lang="ru-RU" sz="2000" dirty="0" smtClean="0"/>
            <a:t>Физическое здоровье</a:t>
          </a:r>
          <a:endParaRPr lang="ru-RU" sz="2000" dirty="0"/>
        </a:p>
      </dgm:t>
    </dgm:pt>
    <dgm:pt modelId="{233CD086-D533-421D-BA97-994E4DA376B0}" type="parTrans" cxnId="{57A3526B-C6F6-41CF-B436-EDFE072F6C0F}">
      <dgm:prSet/>
      <dgm:spPr/>
      <dgm:t>
        <a:bodyPr/>
        <a:lstStyle/>
        <a:p>
          <a:endParaRPr lang="ru-RU"/>
        </a:p>
      </dgm:t>
    </dgm:pt>
    <dgm:pt modelId="{5950E60A-AD55-4FC1-9DD0-E9174B90F329}" type="sibTrans" cxnId="{57A3526B-C6F6-41CF-B436-EDFE072F6C0F}">
      <dgm:prSet/>
      <dgm:spPr/>
      <dgm:t>
        <a:bodyPr/>
        <a:lstStyle/>
        <a:p>
          <a:endParaRPr lang="ru-RU"/>
        </a:p>
      </dgm:t>
    </dgm:pt>
    <dgm:pt modelId="{2236450A-B419-42C8-ADB2-F21713018383}" type="pres">
      <dgm:prSet presAssocID="{E5A49A4C-6185-4C8F-90C2-40A3DA067AE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14F1801-1DF2-4965-84C2-DCC98C1313D9}" type="pres">
      <dgm:prSet presAssocID="{111C4EA8-D730-4703-9A29-FE8230CC4CD7}" presName="centerShape" presStyleLbl="node0" presStyleIdx="0" presStyleCnt="1" custScaleX="136263" custScaleY="125781" custLinFactNeighborX="-21568" custLinFactNeighborY="-4591"/>
      <dgm:spPr/>
      <dgm:t>
        <a:bodyPr/>
        <a:lstStyle/>
        <a:p>
          <a:endParaRPr lang="ru-RU"/>
        </a:p>
      </dgm:t>
    </dgm:pt>
    <dgm:pt modelId="{4672043B-2D85-4EE0-815B-62E4FFF1175C}" type="pres">
      <dgm:prSet presAssocID="{93C8FFEB-01B9-46D9-A125-83F400C55FC2}" presName="parTrans" presStyleLbl="sibTrans2D1" presStyleIdx="0" presStyleCnt="3"/>
      <dgm:spPr/>
      <dgm:t>
        <a:bodyPr/>
        <a:lstStyle/>
        <a:p>
          <a:endParaRPr lang="ru-RU"/>
        </a:p>
      </dgm:t>
    </dgm:pt>
    <dgm:pt modelId="{E1883AE5-BA5D-4A1F-9472-04397C7B5A5C}" type="pres">
      <dgm:prSet presAssocID="{93C8FFEB-01B9-46D9-A125-83F400C55FC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76315FC5-ED52-482F-A927-309CAAEDFB15}" type="pres">
      <dgm:prSet presAssocID="{F95E898B-C75F-4A91-AC89-6A5D4668474E}" presName="node" presStyleLbl="node1" presStyleIdx="0" presStyleCnt="3" custScaleX="124918" custRadScaleRad="117143" custRadScaleInc="-507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439E9E-C771-4EA7-9730-C9AD4A2A3940}" type="pres">
      <dgm:prSet presAssocID="{CCF6E3C6-61B7-4DC1-B1D1-DEFC3C166C2D}" presName="parTrans" presStyleLbl="sibTrans2D1" presStyleIdx="1" presStyleCnt="3"/>
      <dgm:spPr/>
      <dgm:t>
        <a:bodyPr/>
        <a:lstStyle/>
        <a:p>
          <a:endParaRPr lang="ru-RU"/>
        </a:p>
      </dgm:t>
    </dgm:pt>
    <dgm:pt modelId="{3467DA4F-A9AB-41F3-B9DE-29D1CB05A5CA}" type="pres">
      <dgm:prSet presAssocID="{CCF6E3C6-61B7-4DC1-B1D1-DEFC3C166C2D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FB9F653B-548F-4468-933F-CC62EADAE9FB}" type="pres">
      <dgm:prSet presAssocID="{BC8BD0AF-6144-4983-A99E-44D7A1A949CA}" presName="node" presStyleLbl="node1" presStyleIdx="1" presStyleCnt="3" custScaleX="121586" custScaleY="97315" custRadScaleRad="63646" custRadScaleInc="508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52383-8DEE-4E75-9A3C-1B8AC5FAEE99}" type="pres">
      <dgm:prSet presAssocID="{233CD086-D533-421D-BA97-994E4DA376B0}" presName="parTrans" presStyleLbl="sibTrans2D1" presStyleIdx="2" presStyleCnt="3"/>
      <dgm:spPr/>
      <dgm:t>
        <a:bodyPr/>
        <a:lstStyle/>
        <a:p>
          <a:endParaRPr lang="ru-RU"/>
        </a:p>
      </dgm:t>
    </dgm:pt>
    <dgm:pt modelId="{A8B0CFDE-ADEA-4958-A785-375DCC1F5D59}" type="pres">
      <dgm:prSet presAssocID="{233CD086-D533-421D-BA97-994E4DA376B0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0F6E069A-E7FB-44AD-95E2-AE1E8F70CEB0}" type="pres">
      <dgm:prSet presAssocID="{E6EF794C-DE86-463D-9992-70E0C708AA4D}" presName="node" presStyleLbl="node1" presStyleIdx="2" presStyleCnt="3" custScaleX="125936" custScaleY="87234" custRadScaleRad="142077" custRadScaleInc="-56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7E3F166-795E-4B3D-A0AC-154448E47728}" type="presOf" srcId="{93C8FFEB-01B9-46D9-A125-83F400C55FC2}" destId="{4672043B-2D85-4EE0-815B-62E4FFF1175C}" srcOrd="0" destOrd="0" presId="urn:microsoft.com/office/officeart/2005/8/layout/radial5"/>
    <dgm:cxn modelId="{009ACFC4-8956-427A-9168-9D2473353878}" type="presOf" srcId="{F95E898B-C75F-4A91-AC89-6A5D4668474E}" destId="{76315FC5-ED52-482F-A927-309CAAEDFB15}" srcOrd="0" destOrd="0" presId="urn:microsoft.com/office/officeart/2005/8/layout/radial5"/>
    <dgm:cxn modelId="{AEF5B73D-E23D-463C-AFE4-17B2B581297A}" type="presOf" srcId="{111C4EA8-D730-4703-9A29-FE8230CC4CD7}" destId="{514F1801-1DF2-4965-84C2-DCC98C1313D9}" srcOrd="0" destOrd="0" presId="urn:microsoft.com/office/officeart/2005/8/layout/radial5"/>
    <dgm:cxn modelId="{2E577262-68A9-4E45-AC3B-7032B1EECC42}" type="presOf" srcId="{E5A49A4C-6185-4C8F-90C2-40A3DA067AE2}" destId="{2236450A-B419-42C8-ADB2-F21713018383}" srcOrd="0" destOrd="0" presId="urn:microsoft.com/office/officeart/2005/8/layout/radial5"/>
    <dgm:cxn modelId="{B99BBC37-9304-4459-9D34-C15879FA6D90}" type="presOf" srcId="{E6EF794C-DE86-463D-9992-70E0C708AA4D}" destId="{0F6E069A-E7FB-44AD-95E2-AE1E8F70CEB0}" srcOrd="0" destOrd="0" presId="urn:microsoft.com/office/officeart/2005/8/layout/radial5"/>
    <dgm:cxn modelId="{E122560B-D739-4035-B160-993A5FA98159}" type="presOf" srcId="{233CD086-D533-421D-BA97-994E4DA376B0}" destId="{66752383-8DEE-4E75-9A3C-1B8AC5FAEE99}" srcOrd="0" destOrd="0" presId="urn:microsoft.com/office/officeart/2005/8/layout/radial5"/>
    <dgm:cxn modelId="{F95D550A-5122-492F-9958-71B86CBA8A2F}" type="presOf" srcId="{BC8BD0AF-6144-4983-A99E-44D7A1A949CA}" destId="{FB9F653B-548F-4468-933F-CC62EADAE9FB}" srcOrd="0" destOrd="0" presId="urn:microsoft.com/office/officeart/2005/8/layout/radial5"/>
    <dgm:cxn modelId="{57A3526B-C6F6-41CF-B436-EDFE072F6C0F}" srcId="{111C4EA8-D730-4703-9A29-FE8230CC4CD7}" destId="{E6EF794C-DE86-463D-9992-70E0C708AA4D}" srcOrd="2" destOrd="0" parTransId="{233CD086-D533-421D-BA97-994E4DA376B0}" sibTransId="{5950E60A-AD55-4FC1-9DD0-E9174B90F329}"/>
    <dgm:cxn modelId="{AFCE5833-B951-445D-8544-84FBCD407C5A}" srcId="{111C4EA8-D730-4703-9A29-FE8230CC4CD7}" destId="{F95E898B-C75F-4A91-AC89-6A5D4668474E}" srcOrd="0" destOrd="0" parTransId="{93C8FFEB-01B9-46D9-A125-83F400C55FC2}" sibTransId="{8202D1D0-17E5-40BB-8D6B-00D69010B32F}"/>
    <dgm:cxn modelId="{D7E45291-12C5-48B5-97DD-F2F6928ADF36}" type="presOf" srcId="{CCF6E3C6-61B7-4DC1-B1D1-DEFC3C166C2D}" destId="{A9439E9E-C771-4EA7-9730-C9AD4A2A3940}" srcOrd="0" destOrd="0" presId="urn:microsoft.com/office/officeart/2005/8/layout/radial5"/>
    <dgm:cxn modelId="{95A70CED-17B1-4EFA-B198-9FD08B4686E2}" srcId="{111C4EA8-D730-4703-9A29-FE8230CC4CD7}" destId="{BC8BD0AF-6144-4983-A99E-44D7A1A949CA}" srcOrd="1" destOrd="0" parTransId="{CCF6E3C6-61B7-4DC1-B1D1-DEFC3C166C2D}" sibTransId="{86220592-436A-44B5-AB0F-5870C374F953}"/>
    <dgm:cxn modelId="{730939AC-8864-41AC-86CE-F523DD8F12E7}" type="presOf" srcId="{233CD086-D533-421D-BA97-994E4DA376B0}" destId="{A8B0CFDE-ADEA-4958-A785-375DCC1F5D59}" srcOrd="1" destOrd="0" presId="urn:microsoft.com/office/officeart/2005/8/layout/radial5"/>
    <dgm:cxn modelId="{AF169463-8126-4CFA-8B95-F15FA6EA7703}" type="presOf" srcId="{93C8FFEB-01B9-46D9-A125-83F400C55FC2}" destId="{E1883AE5-BA5D-4A1F-9472-04397C7B5A5C}" srcOrd="1" destOrd="0" presId="urn:microsoft.com/office/officeart/2005/8/layout/radial5"/>
    <dgm:cxn modelId="{FCD6DE8C-736C-4B7F-9A28-9271968CACF6}" type="presOf" srcId="{CCF6E3C6-61B7-4DC1-B1D1-DEFC3C166C2D}" destId="{3467DA4F-A9AB-41F3-B9DE-29D1CB05A5CA}" srcOrd="1" destOrd="0" presId="urn:microsoft.com/office/officeart/2005/8/layout/radial5"/>
    <dgm:cxn modelId="{06E82891-BB74-4022-86A7-8F6411B5094A}" srcId="{E5A49A4C-6185-4C8F-90C2-40A3DA067AE2}" destId="{111C4EA8-D730-4703-9A29-FE8230CC4CD7}" srcOrd="0" destOrd="0" parTransId="{7F5DEF22-094F-45E9-B202-562F5A2BA305}" sibTransId="{4309B94C-1A72-4CE9-99D2-96202C7FEE4D}"/>
    <dgm:cxn modelId="{76FC5242-22F6-466E-A33D-B7EA527A25A0}" type="presParOf" srcId="{2236450A-B419-42C8-ADB2-F21713018383}" destId="{514F1801-1DF2-4965-84C2-DCC98C1313D9}" srcOrd="0" destOrd="0" presId="urn:microsoft.com/office/officeart/2005/8/layout/radial5"/>
    <dgm:cxn modelId="{F9BCCCD6-D354-4831-BAB0-6FEEF6814139}" type="presParOf" srcId="{2236450A-B419-42C8-ADB2-F21713018383}" destId="{4672043B-2D85-4EE0-815B-62E4FFF1175C}" srcOrd="1" destOrd="0" presId="urn:microsoft.com/office/officeart/2005/8/layout/radial5"/>
    <dgm:cxn modelId="{D0DFDD3A-663E-4EC3-BF75-64F246120494}" type="presParOf" srcId="{4672043B-2D85-4EE0-815B-62E4FFF1175C}" destId="{E1883AE5-BA5D-4A1F-9472-04397C7B5A5C}" srcOrd="0" destOrd="0" presId="urn:microsoft.com/office/officeart/2005/8/layout/radial5"/>
    <dgm:cxn modelId="{709D0BFF-C946-4587-A4F0-E2DEAAC8FDC8}" type="presParOf" srcId="{2236450A-B419-42C8-ADB2-F21713018383}" destId="{76315FC5-ED52-482F-A927-309CAAEDFB15}" srcOrd="2" destOrd="0" presId="urn:microsoft.com/office/officeart/2005/8/layout/radial5"/>
    <dgm:cxn modelId="{0F1EACCD-5033-4F90-A82B-0F9BE1DD36D0}" type="presParOf" srcId="{2236450A-B419-42C8-ADB2-F21713018383}" destId="{A9439E9E-C771-4EA7-9730-C9AD4A2A3940}" srcOrd="3" destOrd="0" presId="urn:microsoft.com/office/officeart/2005/8/layout/radial5"/>
    <dgm:cxn modelId="{32595F60-FAF9-434B-A3EF-37A420B8FAC7}" type="presParOf" srcId="{A9439E9E-C771-4EA7-9730-C9AD4A2A3940}" destId="{3467DA4F-A9AB-41F3-B9DE-29D1CB05A5CA}" srcOrd="0" destOrd="0" presId="urn:microsoft.com/office/officeart/2005/8/layout/radial5"/>
    <dgm:cxn modelId="{A545575D-06AF-49DE-8920-10C053C4FB2C}" type="presParOf" srcId="{2236450A-B419-42C8-ADB2-F21713018383}" destId="{FB9F653B-548F-4468-933F-CC62EADAE9FB}" srcOrd="4" destOrd="0" presId="urn:microsoft.com/office/officeart/2005/8/layout/radial5"/>
    <dgm:cxn modelId="{437948DA-8A22-4A43-8CAB-3CACDC962DB8}" type="presParOf" srcId="{2236450A-B419-42C8-ADB2-F21713018383}" destId="{66752383-8DEE-4E75-9A3C-1B8AC5FAEE99}" srcOrd="5" destOrd="0" presId="urn:microsoft.com/office/officeart/2005/8/layout/radial5"/>
    <dgm:cxn modelId="{F85F48F8-B2BA-4A50-A3BC-279865A522E1}" type="presParOf" srcId="{66752383-8DEE-4E75-9A3C-1B8AC5FAEE99}" destId="{A8B0CFDE-ADEA-4958-A785-375DCC1F5D59}" srcOrd="0" destOrd="0" presId="urn:microsoft.com/office/officeart/2005/8/layout/radial5"/>
    <dgm:cxn modelId="{DFCAA142-CBD2-4E27-B6DE-4FEB8A66EFC8}" type="presParOf" srcId="{2236450A-B419-42C8-ADB2-F21713018383}" destId="{0F6E069A-E7FB-44AD-95E2-AE1E8F70CEB0}" srcOrd="6" destOrd="0" presId="urn:microsoft.com/office/officeart/2005/8/layout/radial5"/>
  </dgm:cxnLst>
  <dgm:bg>
    <a:effectLst>
      <a:glow rad="228600">
        <a:schemeClr val="accent2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83E6B1-B269-48A0-9B8E-88B77122DF8D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DA0056-2762-49CD-B59D-AA7AEC43346B}">
      <dgm:prSet phldrT="[Текст]"/>
      <dgm:spPr/>
      <dgm:t>
        <a:bodyPr/>
        <a:lstStyle/>
        <a:p>
          <a:r>
            <a:rPr lang="ru-RU" dirty="0" smtClean="0"/>
            <a:t>Работа руководителя по комплектованию групп раннего возраста, информационная работа с родителями.</a:t>
          </a:r>
          <a:endParaRPr lang="ru-RU" dirty="0"/>
        </a:p>
      </dgm:t>
    </dgm:pt>
    <dgm:pt modelId="{FFC4F3B3-873D-4717-8C23-504C581B9C40}" type="parTrans" cxnId="{EF67D183-E1A9-43C0-836D-F1866519B2AB}">
      <dgm:prSet/>
      <dgm:spPr/>
      <dgm:t>
        <a:bodyPr/>
        <a:lstStyle/>
        <a:p>
          <a:endParaRPr lang="ru-RU"/>
        </a:p>
      </dgm:t>
    </dgm:pt>
    <dgm:pt modelId="{85C9ABC9-4C96-49E6-938C-BF01D04413A1}" type="sibTrans" cxnId="{EF67D183-E1A9-43C0-836D-F1866519B2AB}">
      <dgm:prSet/>
      <dgm:spPr/>
      <dgm:t>
        <a:bodyPr/>
        <a:lstStyle/>
        <a:p>
          <a:endParaRPr lang="ru-RU"/>
        </a:p>
      </dgm:t>
    </dgm:pt>
    <dgm:pt modelId="{E15690CD-3E01-4089-9C87-4C0B37D155B5}">
      <dgm:prSet phldrT="[Текст]"/>
      <dgm:spPr/>
      <dgm:t>
        <a:bodyPr/>
        <a:lstStyle/>
        <a:p>
          <a:r>
            <a:rPr lang="ru-RU" dirty="0" smtClean="0"/>
            <a:t>Проведение руководителем родительского собрания для родителей, чьи дети скоро придут в ДОУ.</a:t>
          </a:r>
          <a:endParaRPr lang="ru-RU" dirty="0"/>
        </a:p>
      </dgm:t>
    </dgm:pt>
    <dgm:pt modelId="{8E2A5CA0-EF49-4AEC-ABEF-D10CB0D02F20}" type="parTrans" cxnId="{34BEE068-AE38-4C62-BCBD-4783AB7D8056}">
      <dgm:prSet/>
      <dgm:spPr/>
      <dgm:t>
        <a:bodyPr/>
        <a:lstStyle/>
        <a:p>
          <a:endParaRPr lang="ru-RU"/>
        </a:p>
      </dgm:t>
    </dgm:pt>
    <dgm:pt modelId="{3F0576F8-6673-4E22-9C74-A75ADBCAA0B2}" type="sibTrans" cxnId="{34BEE068-AE38-4C62-BCBD-4783AB7D8056}">
      <dgm:prSet/>
      <dgm:spPr/>
      <dgm:t>
        <a:bodyPr/>
        <a:lstStyle/>
        <a:p>
          <a:endParaRPr lang="ru-RU"/>
        </a:p>
      </dgm:t>
    </dgm:pt>
    <dgm:pt modelId="{E3EBA11D-DD13-4DB3-ADDE-5541D9BB737C}">
      <dgm:prSet phldrT="[Текст]"/>
      <dgm:spPr/>
      <dgm:t>
        <a:bodyPr/>
        <a:lstStyle/>
        <a:p>
          <a:r>
            <a:rPr lang="ru-RU" dirty="0" smtClean="0"/>
            <a:t>Создание закрытой группы «</a:t>
          </a:r>
          <a:r>
            <a:rPr lang="ru-RU" dirty="0" err="1" smtClean="0"/>
            <a:t>Вконтакте</a:t>
          </a:r>
          <a:r>
            <a:rPr lang="ru-RU" dirty="0" smtClean="0"/>
            <a:t>»,  куда вошли все родители, которые воспитатели посещали адаптационный клуб и групп раннего возраста</a:t>
          </a:r>
          <a:endParaRPr lang="ru-RU" dirty="0"/>
        </a:p>
      </dgm:t>
    </dgm:pt>
    <dgm:pt modelId="{C2CA32BF-DAC4-4B00-8E9E-3B9DDE1D81CF}" type="parTrans" cxnId="{AD2FCFA4-F0F7-42E8-A13F-77B50C6C1577}">
      <dgm:prSet/>
      <dgm:spPr/>
      <dgm:t>
        <a:bodyPr/>
        <a:lstStyle/>
        <a:p>
          <a:endParaRPr lang="ru-RU"/>
        </a:p>
      </dgm:t>
    </dgm:pt>
    <dgm:pt modelId="{A0B7A714-3157-42AF-8181-3503F05A790A}" type="sibTrans" cxnId="{AD2FCFA4-F0F7-42E8-A13F-77B50C6C1577}">
      <dgm:prSet/>
      <dgm:spPr/>
      <dgm:t>
        <a:bodyPr/>
        <a:lstStyle/>
        <a:p>
          <a:endParaRPr lang="ru-RU"/>
        </a:p>
      </dgm:t>
    </dgm:pt>
    <dgm:pt modelId="{80099D5B-2471-4083-8993-BED49522421A}">
      <dgm:prSet phldrT="[Текст]"/>
      <dgm:spPr/>
      <dgm:t>
        <a:bodyPr/>
        <a:lstStyle/>
        <a:p>
          <a:r>
            <a:rPr lang="ru-RU" dirty="0" smtClean="0"/>
            <a:t>Организация системы занятий и совместных мероприятий для родителей (законных представителей) и детей.</a:t>
          </a:r>
          <a:endParaRPr lang="ru-RU" dirty="0"/>
        </a:p>
      </dgm:t>
    </dgm:pt>
    <dgm:pt modelId="{A2C8FC9A-8FA8-4ACE-B465-BC26020F8367}" type="parTrans" cxnId="{C55F8FF5-69D7-4632-BE4A-C6CA0453B9FB}">
      <dgm:prSet/>
      <dgm:spPr/>
      <dgm:t>
        <a:bodyPr/>
        <a:lstStyle/>
        <a:p>
          <a:endParaRPr lang="ru-RU"/>
        </a:p>
      </dgm:t>
    </dgm:pt>
    <dgm:pt modelId="{0CF2371D-8C14-4CB5-87D7-43DCC2CF923D}" type="sibTrans" cxnId="{C55F8FF5-69D7-4632-BE4A-C6CA0453B9FB}">
      <dgm:prSet/>
      <dgm:spPr/>
      <dgm:t>
        <a:bodyPr/>
        <a:lstStyle/>
        <a:p>
          <a:endParaRPr lang="ru-RU"/>
        </a:p>
      </dgm:t>
    </dgm:pt>
    <dgm:pt modelId="{D1D2B733-58B9-4CE5-B1C0-6C4EEC137242}" type="pres">
      <dgm:prSet presAssocID="{7383E6B1-B269-48A0-9B8E-88B77122DF8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CCB0C7-1216-49C7-98F4-C092BE4A3A17}" type="pres">
      <dgm:prSet presAssocID="{72DA0056-2762-49CD-B59D-AA7AEC43346B}" presName="composite" presStyleCnt="0"/>
      <dgm:spPr/>
    </dgm:pt>
    <dgm:pt modelId="{98A24A30-DF5E-43BE-A693-3E2E14A39670}" type="pres">
      <dgm:prSet presAssocID="{72DA0056-2762-49CD-B59D-AA7AEC43346B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6BE594-038F-45F5-8E19-81EDAB7BF72E}" type="pres">
      <dgm:prSet presAssocID="{72DA0056-2762-49CD-B59D-AA7AEC43346B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827BFD-0C53-4909-9323-DF2752255FE0}" type="pres">
      <dgm:prSet presAssocID="{85C9ABC9-4C96-49E6-938C-BF01D04413A1}" presName="sp" presStyleCnt="0"/>
      <dgm:spPr/>
    </dgm:pt>
    <dgm:pt modelId="{78F78584-214F-4E94-955A-4876ED53ECAB}" type="pres">
      <dgm:prSet presAssocID="{80099D5B-2471-4083-8993-BED49522421A}" presName="composite" presStyleCnt="0"/>
      <dgm:spPr/>
    </dgm:pt>
    <dgm:pt modelId="{EF9E1B7A-BD0B-453B-AB66-2293215C395D}" type="pres">
      <dgm:prSet presAssocID="{80099D5B-2471-4083-8993-BED49522421A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F08086-19D8-48B0-8088-5C39DB91E37C}" type="pres">
      <dgm:prSet presAssocID="{80099D5B-2471-4083-8993-BED49522421A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CAE67D-ECE3-4AE4-9F54-06903693ABA6}" type="presOf" srcId="{7383E6B1-B269-48A0-9B8E-88B77122DF8D}" destId="{D1D2B733-58B9-4CE5-B1C0-6C4EEC137242}" srcOrd="0" destOrd="0" presId="urn:microsoft.com/office/officeart/2005/8/layout/chevron2"/>
    <dgm:cxn modelId="{EF67D183-E1A9-43C0-836D-F1866519B2AB}" srcId="{7383E6B1-B269-48A0-9B8E-88B77122DF8D}" destId="{72DA0056-2762-49CD-B59D-AA7AEC43346B}" srcOrd="0" destOrd="0" parTransId="{FFC4F3B3-873D-4717-8C23-504C581B9C40}" sibTransId="{85C9ABC9-4C96-49E6-938C-BF01D04413A1}"/>
    <dgm:cxn modelId="{401980F9-BA23-4837-9EAC-882CF2496D95}" type="presOf" srcId="{E15690CD-3E01-4089-9C87-4C0B37D155B5}" destId="{D46BE594-038F-45F5-8E19-81EDAB7BF72E}" srcOrd="0" destOrd="0" presId="urn:microsoft.com/office/officeart/2005/8/layout/chevron2"/>
    <dgm:cxn modelId="{837DF81E-049B-4C02-9061-4B17E2EA4978}" type="presOf" srcId="{72DA0056-2762-49CD-B59D-AA7AEC43346B}" destId="{98A24A30-DF5E-43BE-A693-3E2E14A39670}" srcOrd="0" destOrd="0" presId="urn:microsoft.com/office/officeart/2005/8/layout/chevron2"/>
    <dgm:cxn modelId="{C55F8FF5-69D7-4632-BE4A-C6CA0453B9FB}" srcId="{7383E6B1-B269-48A0-9B8E-88B77122DF8D}" destId="{80099D5B-2471-4083-8993-BED49522421A}" srcOrd="1" destOrd="0" parTransId="{A2C8FC9A-8FA8-4ACE-B465-BC26020F8367}" sibTransId="{0CF2371D-8C14-4CB5-87D7-43DCC2CF923D}"/>
    <dgm:cxn modelId="{34BEE068-AE38-4C62-BCBD-4783AB7D8056}" srcId="{72DA0056-2762-49CD-B59D-AA7AEC43346B}" destId="{E15690CD-3E01-4089-9C87-4C0B37D155B5}" srcOrd="0" destOrd="0" parTransId="{8E2A5CA0-EF49-4AEC-ABEF-D10CB0D02F20}" sibTransId="{3F0576F8-6673-4E22-9C74-A75ADBCAA0B2}"/>
    <dgm:cxn modelId="{C415EE45-20DE-4EF2-A6E9-70710D4CA0F0}" type="presOf" srcId="{80099D5B-2471-4083-8993-BED49522421A}" destId="{EF9E1B7A-BD0B-453B-AB66-2293215C395D}" srcOrd="0" destOrd="0" presId="urn:microsoft.com/office/officeart/2005/8/layout/chevron2"/>
    <dgm:cxn modelId="{BF211643-5212-4A3F-B042-79FFC4790BDA}" type="presOf" srcId="{E3EBA11D-DD13-4DB3-ADDE-5541D9BB737C}" destId="{D46BE594-038F-45F5-8E19-81EDAB7BF72E}" srcOrd="0" destOrd="1" presId="urn:microsoft.com/office/officeart/2005/8/layout/chevron2"/>
    <dgm:cxn modelId="{AD2FCFA4-F0F7-42E8-A13F-77B50C6C1577}" srcId="{72DA0056-2762-49CD-B59D-AA7AEC43346B}" destId="{E3EBA11D-DD13-4DB3-ADDE-5541D9BB737C}" srcOrd="1" destOrd="0" parTransId="{C2CA32BF-DAC4-4B00-8E9E-3B9DDE1D81CF}" sibTransId="{A0B7A714-3157-42AF-8181-3503F05A790A}"/>
    <dgm:cxn modelId="{E9116B82-F6BA-4801-9932-20D715C53E6E}" type="presParOf" srcId="{D1D2B733-58B9-4CE5-B1C0-6C4EEC137242}" destId="{9DCCB0C7-1216-49C7-98F4-C092BE4A3A17}" srcOrd="0" destOrd="0" presId="urn:microsoft.com/office/officeart/2005/8/layout/chevron2"/>
    <dgm:cxn modelId="{782F4E23-F5E9-454F-A31E-D27E956BB872}" type="presParOf" srcId="{9DCCB0C7-1216-49C7-98F4-C092BE4A3A17}" destId="{98A24A30-DF5E-43BE-A693-3E2E14A39670}" srcOrd="0" destOrd="0" presId="urn:microsoft.com/office/officeart/2005/8/layout/chevron2"/>
    <dgm:cxn modelId="{D0C48E13-12D7-4C00-9232-4CFE452F644D}" type="presParOf" srcId="{9DCCB0C7-1216-49C7-98F4-C092BE4A3A17}" destId="{D46BE594-038F-45F5-8E19-81EDAB7BF72E}" srcOrd="1" destOrd="0" presId="urn:microsoft.com/office/officeart/2005/8/layout/chevron2"/>
    <dgm:cxn modelId="{41639168-52C8-4456-8BC4-EA9D7A342686}" type="presParOf" srcId="{D1D2B733-58B9-4CE5-B1C0-6C4EEC137242}" destId="{0A827BFD-0C53-4909-9323-DF2752255FE0}" srcOrd="1" destOrd="0" presId="urn:microsoft.com/office/officeart/2005/8/layout/chevron2"/>
    <dgm:cxn modelId="{626D88A1-831C-4BB7-88B3-725BC858B860}" type="presParOf" srcId="{D1D2B733-58B9-4CE5-B1C0-6C4EEC137242}" destId="{78F78584-214F-4E94-955A-4876ED53ECAB}" srcOrd="2" destOrd="0" presId="urn:microsoft.com/office/officeart/2005/8/layout/chevron2"/>
    <dgm:cxn modelId="{0913EFAE-DFC3-4FC8-9080-2F5DC4EF2646}" type="presParOf" srcId="{78F78584-214F-4E94-955A-4876ED53ECAB}" destId="{EF9E1B7A-BD0B-453B-AB66-2293215C395D}" srcOrd="0" destOrd="0" presId="urn:microsoft.com/office/officeart/2005/8/layout/chevron2"/>
    <dgm:cxn modelId="{DFA4CF0B-C412-4EE0-9F72-DA70BCD98EE5}" type="presParOf" srcId="{78F78584-214F-4E94-955A-4876ED53ECAB}" destId="{BFF08086-19D8-48B0-8088-5C39DB91E37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BF1CC3-AB56-455C-B2E0-E4FA688FB293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C7C5E5-CB80-4B0F-A179-061398BDB1E9}">
      <dgm:prSet phldrT="[Текст]"/>
      <dgm:spPr/>
      <dgm:t>
        <a:bodyPr/>
        <a:lstStyle/>
        <a:p>
          <a:r>
            <a:rPr lang="ru-RU" dirty="0" smtClean="0"/>
            <a:t>1этап</a:t>
          </a:r>
          <a:endParaRPr lang="ru-RU" dirty="0"/>
        </a:p>
      </dgm:t>
    </dgm:pt>
    <dgm:pt modelId="{1D8979E5-C708-4FD6-B31B-B15DDE8F6E4A}" type="parTrans" cxnId="{E3332799-1BED-46B3-8DC3-FFAB92F2D6E2}">
      <dgm:prSet/>
      <dgm:spPr/>
      <dgm:t>
        <a:bodyPr/>
        <a:lstStyle/>
        <a:p>
          <a:endParaRPr lang="ru-RU"/>
        </a:p>
      </dgm:t>
    </dgm:pt>
    <dgm:pt modelId="{025DFAE4-8830-4EE0-9993-0D2879AA8EB3}" type="sibTrans" cxnId="{E3332799-1BED-46B3-8DC3-FFAB92F2D6E2}">
      <dgm:prSet/>
      <dgm:spPr/>
      <dgm:t>
        <a:bodyPr/>
        <a:lstStyle/>
        <a:p>
          <a:endParaRPr lang="ru-RU"/>
        </a:p>
      </dgm:t>
    </dgm:pt>
    <dgm:pt modelId="{8E1095B8-9362-45A3-BABD-864961D713A8}">
      <dgm:prSet phldrT="[Текст]"/>
      <dgm:spPr/>
      <dgm:t>
        <a:bodyPr/>
        <a:lstStyle/>
        <a:p>
          <a:r>
            <a:rPr lang="ru-RU" dirty="0" smtClean="0"/>
            <a:t>Работа руководителя по комплектованию групп раннего возраста, информационная работа с родителями.</a:t>
          </a:r>
          <a:endParaRPr lang="ru-RU" dirty="0"/>
        </a:p>
      </dgm:t>
    </dgm:pt>
    <dgm:pt modelId="{AFFAE70B-E54F-498E-B48C-CDCB1B770550}" type="parTrans" cxnId="{B9F7ADF0-1D55-46E3-BF3E-9559A895AF22}">
      <dgm:prSet/>
      <dgm:spPr/>
      <dgm:t>
        <a:bodyPr/>
        <a:lstStyle/>
        <a:p>
          <a:endParaRPr lang="ru-RU"/>
        </a:p>
      </dgm:t>
    </dgm:pt>
    <dgm:pt modelId="{50EBF08A-EF44-4192-A7A5-EAD46FDBC5E2}" type="sibTrans" cxnId="{B9F7ADF0-1D55-46E3-BF3E-9559A895AF22}">
      <dgm:prSet/>
      <dgm:spPr/>
      <dgm:t>
        <a:bodyPr/>
        <a:lstStyle/>
        <a:p>
          <a:endParaRPr lang="ru-RU"/>
        </a:p>
      </dgm:t>
    </dgm:pt>
    <dgm:pt modelId="{B49543EA-2F90-4E5D-8B7A-3522420D4214}">
      <dgm:prSet phldrT="[Текст]"/>
      <dgm:spPr/>
      <dgm:t>
        <a:bodyPr/>
        <a:lstStyle/>
        <a:p>
          <a:r>
            <a:rPr lang="ru-RU" dirty="0" smtClean="0"/>
            <a:t>2 этап</a:t>
          </a:r>
          <a:endParaRPr lang="ru-RU" dirty="0"/>
        </a:p>
      </dgm:t>
    </dgm:pt>
    <dgm:pt modelId="{85CC9EC7-0A62-41D3-B92F-52F1F7EFBCDE}" type="parTrans" cxnId="{62E4A7E1-1E3B-4031-AA93-FB86ABD30B7C}">
      <dgm:prSet/>
      <dgm:spPr/>
      <dgm:t>
        <a:bodyPr/>
        <a:lstStyle/>
        <a:p>
          <a:endParaRPr lang="ru-RU"/>
        </a:p>
      </dgm:t>
    </dgm:pt>
    <dgm:pt modelId="{9E5E255E-4059-4C0A-A8F1-532A9CE94FCC}" type="sibTrans" cxnId="{62E4A7E1-1E3B-4031-AA93-FB86ABD30B7C}">
      <dgm:prSet/>
      <dgm:spPr/>
      <dgm:t>
        <a:bodyPr/>
        <a:lstStyle/>
        <a:p>
          <a:endParaRPr lang="ru-RU"/>
        </a:p>
      </dgm:t>
    </dgm:pt>
    <dgm:pt modelId="{28AD368B-B004-4015-8B2F-647718D28020}">
      <dgm:prSet phldrT="[Текст]"/>
      <dgm:spPr/>
      <dgm:t>
        <a:bodyPr/>
        <a:lstStyle/>
        <a:p>
          <a:r>
            <a:rPr lang="ru-RU" dirty="0" smtClean="0"/>
            <a:t>Проведение руководителем родительского собрания для родителей, чьи дети скоро придут в ДОУ</a:t>
          </a:r>
          <a:endParaRPr lang="ru-RU" dirty="0"/>
        </a:p>
      </dgm:t>
    </dgm:pt>
    <dgm:pt modelId="{92FD6A7B-A0F6-48FA-8B9C-8C3D076419AA}" type="parTrans" cxnId="{2A17E694-D95D-4731-A7EE-10355E05BDC7}">
      <dgm:prSet/>
      <dgm:spPr/>
      <dgm:t>
        <a:bodyPr/>
        <a:lstStyle/>
        <a:p>
          <a:endParaRPr lang="ru-RU"/>
        </a:p>
      </dgm:t>
    </dgm:pt>
    <dgm:pt modelId="{CF72C0A2-5856-47B3-9810-D1A058E66919}" type="sibTrans" cxnId="{2A17E694-D95D-4731-A7EE-10355E05BDC7}">
      <dgm:prSet/>
      <dgm:spPr/>
      <dgm:t>
        <a:bodyPr/>
        <a:lstStyle/>
        <a:p>
          <a:endParaRPr lang="ru-RU"/>
        </a:p>
      </dgm:t>
    </dgm:pt>
    <dgm:pt modelId="{33D98B56-1893-4F5A-B2A7-48CA4630A959}">
      <dgm:prSet phldrT="[Текст]"/>
      <dgm:spPr/>
      <dgm:t>
        <a:bodyPr/>
        <a:lstStyle/>
        <a:p>
          <a:r>
            <a:rPr lang="ru-RU" dirty="0" smtClean="0"/>
            <a:t>3 этап</a:t>
          </a:r>
          <a:endParaRPr lang="ru-RU" dirty="0"/>
        </a:p>
      </dgm:t>
    </dgm:pt>
    <dgm:pt modelId="{E23EB6E3-71F1-4DBB-9DD7-19CA32A8192A}" type="parTrans" cxnId="{FC4B8399-4D5C-4B9E-8FA5-40C1321E0104}">
      <dgm:prSet/>
      <dgm:spPr/>
      <dgm:t>
        <a:bodyPr/>
        <a:lstStyle/>
        <a:p>
          <a:endParaRPr lang="ru-RU"/>
        </a:p>
      </dgm:t>
    </dgm:pt>
    <dgm:pt modelId="{B949FC03-49F8-4889-8A16-A3E1D4415A7C}" type="sibTrans" cxnId="{FC4B8399-4D5C-4B9E-8FA5-40C1321E0104}">
      <dgm:prSet/>
      <dgm:spPr/>
      <dgm:t>
        <a:bodyPr/>
        <a:lstStyle/>
        <a:p>
          <a:endParaRPr lang="ru-RU"/>
        </a:p>
      </dgm:t>
    </dgm:pt>
    <dgm:pt modelId="{04B2F47E-6BF1-4F77-866C-8A747E7DD038}">
      <dgm:prSet phldrT="[Текст]"/>
      <dgm:spPr/>
      <dgm:t>
        <a:bodyPr/>
        <a:lstStyle/>
        <a:p>
          <a:r>
            <a:rPr lang="ru-RU" dirty="0" smtClean="0"/>
            <a:t>4 этап</a:t>
          </a:r>
          <a:endParaRPr lang="ru-RU" dirty="0"/>
        </a:p>
      </dgm:t>
    </dgm:pt>
    <dgm:pt modelId="{15282B4E-D5C3-4BAD-8DDE-AE0B2C9D38D3}" type="parTrans" cxnId="{E2BB9C9B-0682-4BBF-BCCD-39629B63FF98}">
      <dgm:prSet/>
      <dgm:spPr/>
      <dgm:t>
        <a:bodyPr/>
        <a:lstStyle/>
        <a:p>
          <a:endParaRPr lang="ru-RU"/>
        </a:p>
      </dgm:t>
    </dgm:pt>
    <dgm:pt modelId="{55FD53A6-113A-4969-8DF9-E68B8F34EBB6}" type="sibTrans" cxnId="{E2BB9C9B-0682-4BBF-BCCD-39629B63FF98}">
      <dgm:prSet/>
      <dgm:spPr/>
      <dgm:t>
        <a:bodyPr/>
        <a:lstStyle/>
        <a:p>
          <a:endParaRPr lang="ru-RU"/>
        </a:p>
      </dgm:t>
    </dgm:pt>
    <dgm:pt modelId="{64A067F3-F546-4A7A-A781-3E46E41B09DA}">
      <dgm:prSet/>
      <dgm:spPr/>
      <dgm:t>
        <a:bodyPr/>
        <a:lstStyle/>
        <a:p>
          <a:r>
            <a:rPr lang="ru-RU" dirty="0" smtClean="0"/>
            <a:t>Создание закрытой группы «</a:t>
          </a:r>
          <a:r>
            <a:rPr lang="ru-RU" dirty="0" err="1" smtClean="0"/>
            <a:t>Вконтакте</a:t>
          </a:r>
          <a:r>
            <a:rPr lang="ru-RU" dirty="0" smtClean="0"/>
            <a:t>»,  куда вошли все родители, которые посещали адаптационный клуб и воспитатели групп раннего возраста. </a:t>
          </a:r>
          <a:endParaRPr lang="ru-RU" dirty="0"/>
        </a:p>
      </dgm:t>
    </dgm:pt>
    <dgm:pt modelId="{1381736D-0534-4119-9467-C71DE345A6E3}" type="parTrans" cxnId="{B253FE29-192B-4FE2-B3E4-AE7CD84ECF8B}">
      <dgm:prSet/>
      <dgm:spPr/>
    </dgm:pt>
    <dgm:pt modelId="{BD16677C-581A-4C68-9FE9-C21CCD4BE56B}" type="sibTrans" cxnId="{B253FE29-192B-4FE2-B3E4-AE7CD84ECF8B}">
      <dgm:prSet/>
      <dgm:spPr/>
    </dgm:pt>
    <dgm:pt modelId="{2F8B13B8-8B16-44D7-B635-B6670CD983CA}">
      <dgm:prSet/>
      <dgm:spPr/>
      <dgm:t>
        <a:bodyPr/>
        <a:lstStyle/>
        <a:p>
          <a:r>
            <a:rPr lang="ru-RU" smtClean="0"/>
            <a:t>Организация системы занятий и совместных мероприятий для родителей (законных представителей) и детей.</a:t>
          </a:r>
          <a:endParaRPr lang="ru-RU"/>
        </a:p>
      </dgm:t>
    </dgm:pt>
    <dgm:pt modelId="{7FC5668E-5C2A-4D1C-ADE2-D4BE9002BA0E}" type="parTrans" cxnId="{ABF0296F-B0AE-4EA8-8E25-82C66DB3FF2D}">
      <dgm:prSet/>
      <dgm:spPr/>
    </dgm:pt>
    <dgm:pt modelId="{183E70E6-986C-4EC0-8F42-E73651173636}" type="sibTrans" cxnId="{ABF0296F-B0AE-4EA8-8E25-82C66DB3FF2D}">
      <dgm:prSet/>
      <dgm:spPr/>
    </dgm:pt>
    <dgm:pt modelId="{1C816A05-DDF3-4412-BBC7-398155546875}" type="pres">
      <dgm:prSet presAssocID="{E7BF1CC3-AB56-455C-B2E0-E4FA688FB29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4406F16-CFE6-487C-A13C-9077F769D533}" type="pres">
      <dgm:prSet presAssocID="{98C7C5E5-CB80-4B0F-A179-061398BDB1E9}" presName="composite" presStyleCnt="0"/>
      <dgm:spPr/>
    </dgm:pt>
    <dgm:pt modelId="{3BBCF401-D199-469D-8443-4363B765BBAE}" type="pres">
      <dgm:prSet presAssocID="{98C7C5E5-CB80-4B0F-A179-061398BDB1E9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092B5B-63A4-4648-99C0-8C1D2A011EE0}" type="pres">
      <dgm:prSet presAssocID="{98C7C5E5-CB80-4B0F-A179-061398BDB1E9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E5CBDF-D96E-497E-A63A-36136729167F}" type="pres">
      <dgm:prSet presAssocID="{025DFAE4-8830-4EE0-9993-0D2879AA8EB3}" presName="sp" presStyleCnt="0"/>
      <dgm:spPr/>
    </dgm:pt>
    <dgm:pt modelId="{AF5C3681-4F46-49AC-8DA8-5F4013653425}" type="pres">
      <dgm:prSet presAssocID="{B49543EA-2F90-4E5D-8B7A-3522420D4214}" presName="composite" presStyleCnt="0"/>
      <dgm:spPr/>
    </dgm:pt>
    <dgm:pt modelId="{B462104D-A5BD-46D9-A604-6E90392BC075}" type="pres">
      <dgm:prSet presAssocID="{B49543EA-2F90-4E5D-8B7A-3522420D421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1EAFF-A708-476E-A0F2-9032F4A3A710}" type="pres">
      <dgm:prSet presAssocID="{B49543EA-2F90-4E5D-8B7A-3522420D421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D288A-9CF6-4D5E-8173-5162A15706DF}" type="pres">
      <dgm:prSet presAssocID="{9E5E255E-4059-4C0A-A8F1-532A9CE94FCC}" presName="sp" presStyleCnt="0"/>
      <dgm:spPr/>
    </dgm:pt>
    <dgm:pt modelId="{BBC924F8-441C-445F-B45B-E24B6358ED43}" type="pres">
      <dgm:prSet presAssocID="{33D98B56-1893-4F5A-B2A7-48CA4630A959}" presName="composite" presStyleCnt="0"/>
      <dgm:spPr/>
    </dgm:pt>
    <dgm:pt modelId="{9B1D7DD6-62A9-49D1-B857-6491FF21F1E7}" type="pres">
      <dgm:prSet presAssocID="{33D98B56-1893-4F5A-B2A7-48CA4630A959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75D45-55B7-469F-9808-F7AB937CE01C}" type="pres">
      <dgm:prSet presAssocID="{33D98B56-1893-4F5A-B2A7-48CA4630A959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462550-D072-4EC7-83B1-BEB77E74A773}" type="pres">
      <dgm:prSet presAssocID="{B949FC03-49F8-4889-8A16-A3E1D4415A7C}" presName="sp" presStyleCnt="0"/>
      <dgm:spPr/>
    </dgm:pt>
    <dgm:pt modelId="{FBF6CD04-08C1-4143-8B86-7A176AAAFE5A}" type="pres">
      <dgm:prSet presAssocID="{04B2F47E-6BF1-4F77-866C-8A747E7DD038}" presName="composite" presStyleCnt="0"/>
      <dgm:spPr/>
    </dgm:pt>
    <dgm:pt modelId="{2A5CAF05-8163-4856-8895-52CD37B61851}" type="pres">
      <dgm:prSet presAssocID="{04B2F47E-6BF1-4F77-866C-8A747E7DD03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C21A6E-BF6A-46C9-B12E-1923A6A79627}" type="pres">
      <dgm:prSet presAssocID="{04B2F47E-6BF1-4F77-866C-8A747E7DD03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9F7ADF0-1D55-46E3-BF3E-9559A895AF22}" srcId="{98C7C5E5-CB80-4B0F-A179-061398BDB1E9}" destId="{8E1095B8-9362-45A3-BABD-864961D713A8}" srcOrd="0" destOrd="0" parTransId="{AFFAE70B-E54F-498E-B48C-CDCB1B770550}" sibTransId="{50EBF08A-EF44-4192-A7A5-EAD46FDBC5E2}"/>
    <dgm:cxn modelId="{FC4B8399-4D5C-4B9E-8FA5-40C1321E0104}" srcId="{E7BF1CC3-AB56-455C-B2E0-E4FA688FB293}" destId="{33D98B56-1893-4F5A-B2A7-48CA4630A959}" srcOrd="2" destOrd="0" parTransId="{E23EB6E3-71F1-4DBB-9DD7-19CA32A8192A}" sibTransId="{B949FC03-49F8-4889-8A16-A3E1D4415A7C}"/>
    <dgm:cxn modelId="{B253FE29-192B-4FE2-B3E4-AE7CD84ECF8B}" srcId="{33D98B56-1893-4F5A-B2A7-48CA4630A959}" destId="{64A067F3-F546-4A7A-A781-3E46E41B09DA}" srcOrd="0" destOrd="0" parTransId="{1381736D-0534-4119-9467-C71DE345A6E3}" sibTransId="{BD16677C-581A-4C68-9FE9-C21CCD4BE56B}"/>
    <dgm:cxn modelId="{2A17E694-D95D-4731-A7EE-10355E05BDC7}" srcId="{B49543EA-2F90-4E5D-8B7A-3522420D4214}" destId="{28AD368B-B004-4015-8B2F-647718D28020}" srcOrd="0" destOrd="0" parTransId="{92FD6A7B-A0F6-48FA-8B9C-8C3D076419AA}" sibTransId="{CF72C0A2-5856-47B3-9810-D1A058E66919}"/>
    <dgm:cxn modelId="{62E4A7E1-1E3B-4031-AA93-FB86ABD30B7C}" srcId="{E7BF1CC3-AB56-455C-B2E0-E4FA688FB293}" destId="{B49543EA-2F90-4E5D-8B7A-3522420D4214}" srcOrd="1" destOrd="0" parTransId="{85CC9EC7-0A62-41D3-B92F-52F1F7EFBCDE}" sibTransId="{9E5E255E-4059-4C0A-A8F1-532A9CE94FCC}"/>
    <dgm:cxn modelId="{62388E64-847B-43F0-9DB5-CEBFD536DDC9}" type="presOf" srcId="{8E1095B8-9362-45A3-BABD-864961D713A8}" destId="{40092B5B-63A4-4648-99C0-8C1D2A011EE0}" srcOrd="0" destOrd="0" presId="urn:microsoft.com/office/officeart/2005/8/layout/chevron2"/>
    <dgm:cxn modelId="{2A059C6B-1849-427F-A89E-00752CE46503}" type="presOf" srcId="{04B2F47E-6BF1-4F77-866C-8A747E7DD038}" destId="{2A5CAF05-8163-4856-8895-52CD37B61851}" srcOrd="0" destOrd="0" presId="urn:microsoft.com/office/officeart/2005/8/layout/chevron2"/>
    <dgm:cxn modelId="{C84A4498-606A-48CD-BE5F-CF8A4C93AB32}" type="presOf" srcId="{2F8B13B8-8B16-44D7-B635-B6670CD983CA}" destId="{CBC21A6E-BF6A-46C9-B12E-1923A6A79627}" srcOrd="0" destOrd="0" presId="urn:microsoft.com/office/officeart/2005/8/layout/chevron2"/>
    <dgm:cxn modelId="{E948110C-C374-4BC9-9016-1FF996060B45}" type="presOf" srcId="{64A067F3-F546-4A7A-A781-3E46E41B09DA}" destId="{D9875D45-55B7-469F-9808-F7AB937CE01C}" srcOrd="0" destOrd="0" presId="urn:microsoft.com/office/officeart/2005/8/layout/chevron2"/>
    <dgm:cxn modelId="{1F390C69-1FE9-4A42-A7F5-09408D7521B7}" type="presOf" srcId="{98C7C5E5-CB80-4B0F-A179-061398BDB1E9}" destId="{3BBCF401-D199-469D-8443-4363B765BBAE}" srcOrd="0" destOrd="0" presId="urn:microsoft.com/office/officeart/2005/8/layout/chevron2"/>
    <dgm:cxn modelId="{1B6DE547-090C-4252-826D-78A70B3B1F98}" type="presOf" srcId="{B49543EA-2F90-4E5D-8B7A-3522420D4214}" destId="{B462104D-A5BD-46D9-A604-6E90392BC075}" srcOrd="0" destOrd="0" presId="urn:microsoft.com/office/officeart/2005/8/layout/chevron2"/>
    <dgm:cxn modelId="{E2BB9C9B-0682-4BBF-BCCD-39629B63FF98}" srcId="{E7BF1CC3-AB56-455C-B2E0-E4FA688FB293}" destId="{04B2F47E-6BF1-4F77-866C-8A747E7DD038}" srcOrd="3" destOrd="0" parTransId="{15282B4E-D5C3-4BAD-8DDE-AE0B2C9D38D3}" sibTransId="{55FD53A6-113A-4969-8DF9-E68B8F34EBB6}"/>
    <dgm:cxn modelId="{D6E95ED7-0CE5-4430-86B1-464769FB30FF}" type="presOf" srcId="{33D98B56-1893-4F5A-B2A7-48CA4630A959}" destId="{9B1D7DD6-62A9-49D1-B857-6491FF21F1E7}" srcOrd="0" destOrd="0" presId="urn:microsoft.com/office/officeart/2005/8/layout/chevron2"/>
    <dgm:cxn modelId="{ABF0296F-B0AE-4EA8-8E25-82C66DB3FF2D}" srcId="{04B2F47E-6BF1-4F77-866C-8A747E7DD038}" destId="{2F8B13B8-8B16-44D7-B635-B6670CD983CA}" srcOrd="0" destOrd="0" parTransId="{7FC5668E-5C2A-4D1C-ADE2-D4BE9002BA0E}" sibTransId="{183E70E6-986C-4EC0-8F42-E73651173636}"/>
    <dgm:cxn modelId="{E3332799-1BED-46B3-8DC3-FFAB92F2D6E2}" srcId="{E7BF1CC3-AB56-455C-B2E0-E4FA688FB293}" destId="{98C7C5E5-CB80-4B0F-A179-061398BDB1E9}" srcOrd="0" destOrd="0" parTransId="{1D8979E5-C708-4FD6-B31B-B15DDE8F6E4A}" sibTransId="{025DFAE4-8830-4EE0-9993-0D2879AA8EB3}"/>
    <dgm:cxn modelId="{956CAFA1-50A1-44CF-9280-ED1ED57F2677}" type="presOf" srcId="{28AD368B-B004-4015-8B2F-647718D28020}" destId="{87C1EAFF-A708-476E-A0F2-9032F4A3A710}" srcOrd="0" destOrd="0" presId="urn:microsoft.com/office/officeart/2005/8/layout/chevron2"/>
    <dgm:cxn modelId="{4F155741-C937-4D9F-A633-46F0BA52CC08}" type="presOf" srcId="{E7BF1CC3-AB56-455C-B2E0-E4FA688FB293}" destId="{1C816A05-DDF3-4412-BBC7-398155546875}" srcOrd="0" destOrd="0" presId="urn:microsoft.com/office/officeart/2005/8/layout/chevron2"/>
    <dgm:cxn modelId="{77673504-F2F6-4FBE-82B2-CDFC75B7886B}" type="presParOf" srcId="{1C816A05-DDF3-4412-BBC7-398155546875}" destId="{D4406F16-CFE6-487C-A13C-9077F769D533}" srcOrd="0" destOrd="0" presId="urn:microsoft.com/office/officeart/2005/8/layout/chevron2"/>
    <dgm:cxn modelId="{FC2DB4B6-6C79-4239-A941-9DC4B14120EA}" type="presParOf" srcId="{D4406F16-CFE6-487C-A13C-9077F769D533}" destId="{3BBCF401-D199-469D-8443-4363B765BBAE}" srcOrd="0" destOrd="0" presId="urn:microsoft.com/office/officeart/2005/8/layout/chevron2"/>
    <dgm:cxn modelId="{FB6A9D70-DBF3-448F-99B0-C0D2F9A738BA}" type="presParOf" srcId="{D4406F16-CFE6-487C-A13C-9077F769D533}" destId="{40092B5B-63A4-4648-99C0-8C1D2A011EE0}" srcOrd="1" destOrd="0" presId="urn:microsoft.com/office/officeart/2005/8/layout/chevron2"/>
    <dgm:cxn modelId="{F56919BA-A661-429A-A6CA-69E99B33391C}" type="presParOf" srcId="{1C816A05-DDF3-4412-BBC7-398155546875}" destId="{14E5CBDF-D96E-497E-A63A-36136729167F}" srcOrd="1" destOrd="0" presId="urn:microsoft.com/office/officeart/2005/8/layout/chevron2"/>
    <dgm:cxn modelId="{42A1FA9B-9342-4B0E-9591-1AB84875C3A9}" type="presParOf" srcId="{1C816A05-DDF3-4412-BBC7-398155546875}" destId="{AF5C3681-4F46-49AC-8DA8-5F4013653425}" srcOrd="2" destOrd="0" presId="urn:microsoft.com/office/officeart/2005/8/layout/chevron2"/>
    <dgm:cxn modelId="{F0B8CF03-2A85-4403-B5C4-C9B5AD45A1E8}" type="presParOf" srcId="{AF5C3681-4F46-49AC-8DA8-5F4013653425}" destId="{B462104D-A5BD-46D9-A604-6E90392BC075}" srcOrd="0" destOrd="0" presId="urn:microsoft.com/office/officeart/2005/8/layout/chevron2"/>
    <dgm:cxn modelId="{D5C197BC-E09C-46FA-B0B0-2BC909C23CB7}" type="presParOf" srcId="{AF5C3681-4F46-49AC-8DA8-5F4013653425}" destId="{87C1EAFF-A708-476E-A0F2-9032F4A3A710}" srcOrd="1" destOrd="0" presId="urn:microsoft.com/office/officeart/2005/8/layout/chevron2"/>
    <dgm:cxn modelId="{131E3338-C4C6-4A8D-97E8-4256590118A4}" type="presParOf" srcId="{1C816A05-DDF3-4412-BBC7-398155546875}" destId="{BADD288A-9CF6-4D5E-8173-5162A15706DF}" srcOrd="3" destOrd="0" presId="urn:microsoft.com/office/officeart/2005/8/layout/chevron2"/>
    <dgm:cxn modelId="{FE91FA2E-F9AD-4074-80AE-A5773D1729D4}" type="presParOf" srcId="{1C816A05-DDF3-4412-BBC7-398155546875}" destId="{BBC924F8-441C-445F-B45B-E24B6358ED43}" srcOrd="4" destOrd="0" presId="urn:microsoft.com/office/officeart/2005/8/layout/chevron2"/>
    <dgm:cxn modelId="{4A777394-A7B9-478C-B7D5-421C6BD04084}" type="presParOf" srcId="{BBC924F8-441C-445F-B45B-E24B6358ED43}" destId="{9B1D7DD6-62A9-49D1-B857-6491FF21F1E7}" srcOrd="0" destOrd="0" presId="urn:microsoft.com/office/officeart/2005/8/layout/chevron2"/>
    <dgm:cxn modelId="{3EA6FA6E-BE0C-4B67-99E1-AB869A981BBF}" type="presParOf" srcId="{BBC924F8-441C-445F-B45B-E24B6358ED43}" destId="{D9875D45-55B7-469F-9808-F7AB937CE01C}" srcOrd="1" destOrd="0" presId="urn:microsoft.com/office/officeart/2005/8/layout/chevron2"/>
    <dgm:cxn modelId="{6B8C99F1-F553-4F9E-810A-17FE9B4A8DC0}" type="presParOf" srcId="{1C816A05-DDF3-4412-BBC7-398155546875}" destId="{B0462550-D072-4EC7-83B1-BEB77E74A773}" srcOrd="5" destOrd="0" presId="urn:microsoft.com/office/officeart/2005/8/layout/chevron2"/>
    <dgm:cxn modelId="{21984099-CCD3-42E8-AF6A-06D0D628348E}" type="presParOf" srcId="{1C816A05-DDF3-4412-BBC7-398155546875}" destId="{FBF6CD04-08C1-4143-8B86-7A176AAAFE5A}" srcOrd="6" destOrd="0" presId="urn:microsoft.com/office/officeart/2005/8/layout/chevron2"/>
    <dgm:cxn modelId="{7204C487-D6A1-4D82-A219-537D52CECA23}" type="presParOf" srcId="{FBF6CD04-08C1-4143-8B86-7A176AAAFE5A}" destId="{2A5CAF05-8163-4856-8895-52CD37B61851}" srcOrd="0" destOrd="0" presId="urn:microsoft.com/office/officeart/2005/8/layout/chevron2"/>
    <dgm:cxn modelId="{84882150-BB2B-495C-AAC6-BB44463A8475}" type="presParOf" srcId="{FBF6CD04-08C1-4143-8B86-7A176AAAFE5A}" destId="{CBC21A6E-BF6A-46C9-B12E-1923A6A796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83200E3-A27D-4707-9508-65F00358246D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6EDFDF6-7099-42B7-A92D-61735DA55C12}">
      <dgm:prSet phldrT="[Текст]" custT="1"/>
      <dgm:spPr>
        <a:solidFill>
          <a:srgbClr val="DF51B6"/>
        </a:solidFill>
      </dgm:spPr>
      <dgm:t>
        <a:bodyPr/>
        <a:lstStyle/>
        <a:p>
          <a:pPr algn="ctr"/>
          <a:r>
            <a:rPr lang="ru-RU" sz="3600" dirty="0"/>
            <a:t>Условия </a:t>
          </a:r>
        </a:p>
      </dgm:t>
    </dgm:pt>
    <dgm:pt modelId="{414667D9-2E99-456A-83E6-E0DF7E4C3016}" type="parTrans" cxnId="{866409D2-CEB8-4098-8699-D5B06CDD33B6}">
      <dgm:prSet/>
      <dgm:spPr/>
      <dgm:t>
        <a:bodyPr/>
        <a:lstStyle/>
        <a:p>
          <a:pPr algn="ctr"/>
          <a:endParaRPr lang="ru-RU"/>
        </a:p>
      </dgm:t>
    </dgm:pt>
    <dgm:pt modelId="{B45AED92-19EF-4458-ABB9-C739F35D8329}" type="sibTrans" cxnId="{866409D2-CEB8-4098-8699-D5B06CDD33B6}">
      <dgm:prSet/>
      <dgm:spPr/>
      <dgm:t>
        <a:bodyPr/>
        <a:lstStyle/>
        <a:p>
          <a:pPr algn="ctr"/>
          <a:endParaRPr lang="ru-RU"/>
        </a:p>
      </dgm:t>
    </dgm:pt>
    <dgm:pt modelId="{B7A769AB-45F7-4D81-B63A-81583B486D73}">
      <dgm:prSet phldrT="[Текст]" custT="1"/>
      <dgm:spPr>
        <a:solidFill>
          <a:srgbClr val="00B050"/>
        </a:solidFill>
      </dgm:spPr>
      <dgm:t>
        <a:bodyPr/>
        <a:lstStyle/>
        <a:p>
          <a:pPr algn="ctr"/>
          <a:r>
            <a:rPr lang="ru-RU" sz="2000" dirty="0" smtClean="0"/>
            <a:t>Группы, </a:t>
          </a:r>
          <a:r>
            <a:rPr lang="ru-RU" sz="2000" dirty="0"/>
            <a:t>территория </a:t>
          </a:r>
          <a:r>
            <a:rPr lang="ru-RU" sz="2000" dirty="0" smtClean="0"/>
            <a:t>ДОУ, музыкальный </a:t>
          </a:r>
          <a:r>
            <a:rPr lang="ru-RU" sz="2000" dirty="0"/>
            <a:t>зал </a:t>
          </a:r>
          <a:r>
            <a:rPr lang="ru-RU" sz="2000" dirty="0" smtClean="0"/>
            <a:t>,</a:t>
          </a:r>
        </a:p>
        <a:p>
          <a:pPr algn="ctr"/>
          <a:r>
            <a:rPr lang="ru-RU" sz="2000" dirty="0" smtClean="0"/>
            <a:t> физкультурный зал</a:t>
          </a:r>
          <a:r>
            <a:rPr lang="ru-RU" sz="2000" dirty="0"/>
            <a:t>.</a:t>
          </a:r>
        </a:p>
      </dgm:t>
    </dgm:pt>
    <dgm:pt modelId="{B4FB10DD-2F7B-4AA6-9ADB-F315B692BF95}" type="parTrans" cxnId="{DF683212-09CB-4ACA-8E60-73F1DC657F04}">
      <dgm:prSet/>
      <dgm:spPr/>
      <dgm:t>
        <a:bodyPr/>
        <a:lstStyle/>
        <a:p>
          <a:pPr algn="ctr"/>
          <a:endParaRPr lang="ru-RU"/>
        </a:p>
      </dgm:t>
    </dgm:pt>
    <dgm:pt modelId="{F1CF4502-18E4-4662-A1E3-5B483E4BC0AE}" type="sibTrans" cxnId="{DF683212-09CB-4ACA-8E60-73F1DC657F04}">
      <dgm:prSet/>
      <dgm:spPr/>
      <dgm:t>
        <a:bodyPr/>
        <a:lstStyle/>
        <a:p>
          <a:pPr algn="ctr"/>
          <a:endParaRPr lang="ru-RU"/>
        </a:p>
      </dgm:t>
    </dgm:pt>
    <dgm:pt modelId="{117DEF76-0F1A-42AB-8CE7-9DB27962D74F}">
      <dgm:prSet phldrT="[Текст]" custT="1"/>
      <dgm:spPr>
        <a:solidFill>
          <a:srgbClr val="A158D8"/>
        </a:solidFill>
      </dgm:spPr>
      <dgm:t>
        <a:bodyPr/>
        <a:lstStyle/>
        <a:p>
          <a:pPr algn="ctr"/>
          <a:r>
            <a:rPr lang="ru-RU" sz="2000" dirty="0" smtClean="0"/>
            <a:t> Летний период </a:t>
          </a:r>
          <a:r>
            <a:rPr lang="ru-RU" sz="2000" dirty="0"/>
            <a:t>за 3 месяца до поступления </a:t>
          </a:r>
          <a:r>
            <a:rPr lang="ru-RU" sz="2000" dirty="0" smtClean="0"/>
            <a:t>детей </a:t>
          </a:r>
          <a:r>
            <a:rPr lang="ru-RU" sz="2000" dirty="0"/>
            <a:t>раннего возраста  в детский сад</a:t>
          </a:r>
          <a:r>
            <a:rPr lang="ru-RU" sz="1400" dirty="0"/>
            <a:t>.</a:t>
          </a:r>
        </a:p>
      </dgm:t>
    </dgm:pt>
    <dgm:pt modelId="{70FEA6FB-12DE-41AA-9BEE-3C030BA1C0CF}" type="parTrans" cxnId="{2067C26B-0969-4E60-ADCD-57761E9F4774}">
      <dgm:prSet/>
      <dgm:spPr/>
      <dgm:t>
        <a:bodyPr/>
        <a:lstStyle/>
        <a:p>
          <a:pPr algn="ctr"/>
          <a:endParaRPr lang="ru-RU"/>
        </a:p>
      </dgm:t>
    </dgm:pt>
    <dgm:pt modelId="{06DFC0CE-7222-4DD3-A1BF-19562F8A4BB0}" type="sibTrans" cxnId="{2067C26B-0969-4E60-ADCD-57761E9F4774}">
      <dgm:prSet/>
      <dgm:spPr/>
      <dgm:t>
        <a:bodyPr/>
        <a:lstStyle/>
        <a:p>
          <a:pPr algn="ctr"/>
          <a:endParaRPr lang="ru-RU"/>
        </a:p>
      </dgm:t>
    </dgm:pt>
    <dgm:pt modelId="{F5D80A6B-EC4B-423C-8406-A987FFE643E8}">
      <dgm:prSet phldrT="[Текст]" custT="1"/>
      <dgm:spPr>
        <a:solidFill>
          <a:srgbClr val="FF6600"/>
        </a:solidFill>
      </dgm:spPr>
      <dgm:t>
        <a:bodyPr/>
        <a:lstStyle/>
        <a:p>
          <a:pPr algn="ctr"/>
          <a:r>
            <a:rPr lang="ru-RU" sz="2000" dirty="0" smtClean="0"/>
            <a:t>Мини - группы по 6-7 человек</a:t>
          </a:r>
          <a:r>
            <a:rPr lang="ru-RU" sz="1400" dirty="0" smtClean="0"/>
            <a:t>.</a:t>
          </a:r>
          <a:endParaRPr lang="ru-RU" sz="1400" dirty="0"/>
        </a:p>
      </dgm:t>
    </dgm:pt>
    <dgm:pt modelId="{717C070F-3622-44B2-8AFF-03E32CF13A62}" type="parTrans" cxnId="{218929AB-7CE2-4933-9E02-4D0F567DC898}">
      <dgm:prSet/>
      <dgm:spPr/>
      <dgm:t>
        <a:bodyPr/>
        <a:lstStyle/>
        <a:p>
          <a:pPr algn="ctr"/>
          <a:endParaRPr lang="ru-RU"/>
        </a:p>
      </dgm:t>
    </dgm:pt>
    <dgm:pt modelId="{CECB4AE4-DE38-4A3B-9542-7FD7F8DE11DA}" type="sibTrans" cxnId="{218929AB-7CE2-4933-9E02-4D0F567DC898}">
      <dgm:prSet/>
      <dgm:spPr/>
      <dgm:t>
        <a:bodyPr/>
        <a:lstStyle/>
        <a:p>
          <a:pPr algn="ctr"/>
          <a:endParaRPr lang="ru-RU"/>
        </a:p>
      </dgm:t>
    </dgm:pt>
    <dgm:pt modelId="{F36BFB16-1D8B-4BE3-924F-C3E5A6DC0E81}">
      <dgm:prSet custT="1"/>
      <dgm:spPr/>
      <dgm:t>
        <a:bodyPr/>
        <a:lstStyle/>
        <a:p>
          <a:pPr algn="ctr"/>
          <a:r>
            <a:rPr lang="ru-RU" sz="2000" dirty="0"/>
            <a:t>Режим работы : 2 раза в </a:t>
          </a:r>
          <a:r>
            <a:rPr lang="ru-RU" sz="2000" dirty="0" smtClean="0"/>
            <a:t>неделю, 30-35 минут </a:t>
          </a:r>
          <a:r>
            <a:rPr lang="ru-RU" sz="1400" dirty="0"/>
            <a:t>.</a:t>
          </a:r>
        </a:p>
      </dgm:t>
    </dgm:pt>
    <dgm:pt modelId="{F5FAD568-3EC3-4AAE-9011-3D69BD85E087}" type="parTrans" cxnId="{9E73B462-FEAD-49A2-97BB-B38DDCBAACAA}">
      <dgm:prSet/>
      <dgm:spPr/>
      <dgm:t>
        <a:bodyPr/>
        <a:lstStyle/>
        <a:p>
          <a:pPr algn="ctr"/>
          <a:endParaRPr lang="ru-RU"/>
        </a:p>
      </dgm:t>
    </dgm:pt>
    <dgm:pt modelId="{5329C18B-61F9-48CC-A955-A8C3E70FD94A}" type="sibTrans" cxnId="{9E73B462-FEAD-49A2-97BB-B38DDCBAACAA}">
      <dgm:prSet/>
      <dgm:spPr/>
      <dgm:t>
        <a:bodyPr/>
        <a:lstStyle/>
        <a:p>
          <a:pPr algn="ctr"/>
          <a:endParaRPr lang="ru-RU"/>
        </a:p>
      </dgm:t>
    </dgm:pt>
    <dgm:pt modelId="{C574CB1F-BE6D-428E-AB7D-9273ADB6689E}" type="pres">
      <dgm:prSet presAssocID="{D83200E3-A27D-4707-9508-65F00358246D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1BCB69-3282-4983-911B-DE6940F6BBE2}" type="pres">
      <dgm:prSet presAssocID="{36EDFDF6-7099-42B7-A92D-61735DA55C12}" presName="root1" presStyleCnt="0"/>
      <dgm:spPr/>
    </dgm:pt>
    <dgm:pt modelId="{D5606520-6D16-4ADC-95DE-86895CFF6E97}" type="pres">
      <dgm:prSet presAssocID="{36EDFDF6-7099-42B7-A92D-61735DA55C1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19DCF4-FDA4-4437-A808-AB258FA4F66E}" type="pres">
      <dgm:prSet presAssocID="{36EDFDF6-7099-42B7-A92D-61735DA55C12}" presName="level2hierChild" presStyleCnt="0"/>
      <dgm:spPr/>
    </dgm:pt>
    <dgm:pt modelId="{05860A0A-D6AA-4685-A35D-C66995172596}" type="pres">
      <dgm:prSet presAssocID="{B4FB10DD-2F7B-4AA6-9ADB-F315B692BF95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3E5EE3C2-41A7-45BB-BDD3-BB51E3F7EE19}" type="pres">
      <dgm:prSet presAssocID="{B4FB10DD-2F7B-4AA6-9ADB-F315B692BF95}" presName="connTx" presStyleLbl="parChTrans1D2" presStyleIdx="0" presStyleCnt="4"/>
      <dgm:spPr/>
      <dgm:t>
        <a:bodyPr/>
        <a:lstStyle/>
        <a:p>
          <a:endParaRPr lang="ru-RU"/>
        </a:p>
      </dgm:t>
    </dgm:pt>
    <dgm:pt modelId="{2CF863CB-FF6D-4D3C-A683-6F47B1930ADD}" type="pres">
      <dgm:prSet presAssocID="{B7A769AB-45F7-4D81-B63A-81583B486D73}" presName="root2" presStyleCnt="0"/>
      <dgm:spPr/>
    </dgm:pt>
    <dgm:pt modelId="{3B9C072C-6BCA-49D7-A781-6E464A9965D5}" type="pres">
      <dgm:prSet presAssocID="{B7A769AB-45F7-4D81-B63A-81583B486D73}" presName="LevelTwoTextNode" presStyleLbl="node2" presStyleIdx="0" presStyleCnt="4" custLinFactNeighborX="-668" custLinFactNeighborY="-245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FB5B298-E697-43D7-89C4-5903C6397AA3}" type="pres">
      <dgm:prSet presAssocID="{B7A769AB-45F7-4D81-B63A-81583B486D73}" presName="level3hierChild" presStyleCnt="0"/>
      <dgm:spPr/>
    </dgm:pt>
    <dgm:pt modelId="{0AA3C687-0ED5-4A28-B646-AA4A4882A65B}" type="pres">
      <dgm:prSet presAssocID="{70FEA6FB-12DE-41AA-9BEE-3C030BA1C0CF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F97574BB-300A-4902-A56B-2C1DC09D34F1}" type="pres">
      <dgm:prSet presAssocID="{70FEA6FB-12DE-41AA-9BEE-3C030BA1C0CF}" presName="connTx" presStyleLbl="parChTrans1D2" presStyleIdx="1" presStyleCnt="4"/>
      <dgm:spPr/>
      <dgm:t>
        <a:bodyPr/>
        <a:lstStyle/>
        <a:p>
          <a:endParaRPr lang="ru-RU"/>
        </a:p>
      </dgm:t>
    </dgm:pt>
    <dgm:pt modelId="{4020697E-F217-4CC9-85F3-D2CBFE44ABAA}" type="pres">
      <dgm:prSet presAssocID="{117DEF76-0F1A-42AB-8CE7-9DB27962D74F}" presName="root2" presStyleCnt="0"/>
      <dgm:spPr/>
    </dgm:pt>
    <dgm:pt modelId="{D6120EB4-1B56-40F6-9A96-1DB93FA5599D}" type="pres">
      <dgm:prSet presAssocID="{117DEF76-0F1A-42AB-8CE7-9DB27962D74F}" presName="LevelTwoTextNode" presStyleLbl="node2" presStyleIdx="1" presStyleCnt="4" custLinFactNeighborX="1148" custLinFactNeighborY="-1961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679DAD-C3F0-4152-836C-C5AEBAE80C10}" type="pres">
      <dgm:prSet presAssocID="{117DEF76-0F1A-42AB-8CE7-9DB27962D74F}" presName="level3hierChild" presStyleCnt="0"/>
      <dgm:spPr/>
    </dgm:pt>
    <dgm:pt modelId="{110C2A2C-7471-48F8-B50A-182EAF097738}" type="pres">
      <dgm:prSet presAssocID="{717C070F-3622-44B2-8AFF-03E32CF13A62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87E93020-EFBF-4669-A421-B84FC7870BA3}" type="pres">
      <dgm:prSet presAssocID="{717C070F-3622-44B2-8AFF-03E32CF13A62}" presName="connTx" presStyleLbl="parChTrans1D2" presStyleIdx="2" presStyleCnt="4"/>
      <dgm:spPr/>
      <dgm:t>
        <a:bodyPr/>
        <a:lstStyle/>
        <a:p>
          <a:endParaRPr lang="ru-RU"/>
        </a:p>
      </dgm:t>
    </dgm:pt>
    <dgm:pt modelId="{8E09937F-B7B3-4AD8-9E7D-B73C1464256C}" type="pres">
      <dgm:prSet presAssocID="{F5D80A6B-EC4B-423C-8406-A987FFE643E8}" presName="root2" presStyleCnt="0"/>
      <dgm:spPr/>
    </dgm:pt>
    <dgm:pt modelId="{93D7E447-FD4E-4306-9917-EC65464284B1}" type="pres">
      <dgm:prSet presAssocID="{F5D80A6B-EC4B-423C-8406-A987FFE643E8}" presName="LevelTwoTextNode" presStyleLbl="node2" presStyleIdx="2" presStyleCnt="4" custLinFactNeighborX="1148" custLinFactNeighborY="-276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00D6D7-D15D-4809-8367-B0E339D81A3B}" type="pres">
      <dgm:prSet presAssocID="{F5D80A6B-EC4B-423C-8406-A987FFE643E8}" presName="level3hierChild" presStyleCnt="0"/>
      <dgm:spPr/>
    </dgm:pt>
    <dgm:pt modelId="{A4E453AC-729E-454E-A486-BA3652DA446F}" type="pres">
      <dgm:prSet presAssocID="{F5FAD568-3EC3-4AAE-9011-3D69BD85E087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16505E83-9D75-41A1-8AC3-F1DAD15DAF3C}" type="pres">
      <dgm:prSet presAssocID="{F5FAD568-3EC3-4AAE-9011-3D69BD85E087}" presName="connTx" presStyleLbl="parChTrans1D2" presStyleIdx="3" presStyleCnt="4"/>
      <dgm:spPr/>
      <dgm:t>
        <a:bodyPr/>
        <a:lstStyle/>
        <a:p>
          <a:endParaRPr lang="ru-RU"/>
        </a:p>
      </dgm:t>
    </dgm:pt>
    <dgm:pt modelId="{8B0ABE02-A58A-4AFC-AF47-818112F7E02D}" type="pres">
      <dgm:prSet presAssocID="{F36BFB16-1D8B-4BE3-924F-C3E5A6DC0E81}" presName="root2" presStyleCnt="0"/>
      <dgm:spPr/>
    </dgm:pt>
    <dgm:pt modelId="{D5CA0C35-8937-403F-9B41-66C6F30F82AF}" type="pres">
      <dgm:prSet presAssocID="{F36BFB16-1D8B-4BE3-924F-C3E5A6DC0E81}" presName="LevelTwoTextNode" presStyleLbl="node2" presStyleIdx="3" presStyleCnt="4" custLinFactNeighborX="1148" custLinFactNeighborY="-1546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B5805D-5A45-47BA-A552-FF5A0EFA816A}" type="pres">
      <dgm:prSet presAssocID="{F36BFB16-1D8B-4BE3-924F-C3E5A6DC0E81}" presName="level3hierChild" presStyleCnt="0"/>
      <dgm:spPr/>
    </dgm:pt>
  </dgm:ptLst>
  <dgm:cxnLst>
    <dgm:cxn modelId="{2067C26B-0969-4E60-ADCD-57761E9F4774}" srcId="{36EDFDF6-7099-42B7-A92D-61735DA55C12}" destId="{117DEF76-0F1A-42AB-8CE7-9DB27962D74F}" srcOrd="1" destOrd="0" parTransId="{70FEA6FB-12DE-41AA-9BEE-3C030BA1C0CF}" sibTransId="{06DFC0CE-7222-4DD3-A1BF-19562F8A4BB0}"/>
    <dgm:cxn modelId="{866409D2-CEB8-4098-8699-D5B06CDD33B6}" srcId="{D83200E3-A27D-4707-9508-65F00358246D}" destId="{36EDFDF6-7099-42B7-A92D-61735DA55C12}" srcOrd="0" destOrd="0" parTransId="{414667D9-2E99-456A-83E6-E0DF7E4C3016}" sibTransId="{B45AED92-19EF-4458-ABB9-C739F35D8329}"/>
    <dgm:cxn modelId="{9E73B462-FEAD-49A2-97BB-B38DDCBAACAA}" srcId="{36EDFDF6-7099-42B7-A92D-61735DA55C12}" destId="{F36BFB16-1D8B-4BE3-924F-C3E5A6DC0E81}" srcOrd="3" destOrd="0" parTransId="{F5FAD568-3EC3-4AAE-9011-3D69BD85E087}" sibTransId="{5329C18B-61F9-48CC-A955-A8C3E70FD94A}"/>
    <dgm:cxn modelId="{756077C4-0E24-4AB9-8376-78742F2F56DB}" type="presOf" srcId="{B4FB10DD-2F7B-4AA6-9ADB-F315B692BF95}" destId="{05860A0A-D6AA-4685-A35D-C66995172596}" srcOrd="0" destOrd="0" presId="urn:microsoft.com/office/officeart/2008/layout/HorizontalMultiLevelHierarchy"/>
    <dgm:cxn modelId="{084B2325-787B-4BA1-8FC3-362D3B4265B8}" type="presOf" srcId="{B7A769AB-45F7-4D81-B63A-81583B486D73}" destId="{3B9C072C-6BCA-49D7-A781-6E464A9965D5}" srcOrd="0" destOrd="0" presId="urn:microsoft.com/office/officeart/2008/layout/HorizontalMultiLevelHierarchy"/>
    <dgm:cxn modelId="{8961B184-4B4B-4B67-9803-D89C0CCBE1F1}" type="presOf" srcId="{70FEA6FB-12DE-41AA-9BEE-3C030BA1C0CF}" destId="{0AA3C687-0ED5-4A28-B646-AA4A4882A65B}" srcOrd="0" destOrd="0" presId="urn:microsoft.com/office/officeart/2008/layout/HorizontalMultiLevelHierarchy"/>
    <dgm:cxn modelId="{1C19E631-AD0D-4FD2-98CF-DE007C6571E2}" type="presOf" srcId="{F5D80A6B-EC4B-423C-8406-A987FFE643E8}" destId="{93D7E447-FD4E-4306-9917-EC65464284B1}" srcOrd="0" destOrd="0" presId="urn:microsoft.com/office/officeart/2008/layout/HorizontalMultiLevelHierarchy"/>
    <dgm:cxn modelId="{218929AB-7CE2-4933-9E02-4D0F567DC898}" srcId="{36EDFDF6-7099-42B7-A92D-61735DA55C12}" destId="{F5D80A6B-EC4B-423C-8406-A987FFE643E8}" srcOrd="2" destOrd="0" parTransId="{717C070F-3622-44B2-8AFF-03E32CF13A62}" sibTransId="{CECB4AE4-DE38-4A3B-9542-7FD7F8DE11DA}"/>
    <dgm:cxn modelId="{22B9487B-77C6-41B5-BE67-E0B6033F9DCE}" type="presOf" srcId="{B4FB10DD-2F7B-4AA6-9ADB-F315B692BF95}" destId="{3E5EE3C2-41A7-45BB-BDD3-BB51E3F7EE19}" srcOrd="1" destOrd="0" presId="urn:microsoft.com/office/officeart/2008/layout/HorizontalMultiLevelHierarchy"/>
    <dgm:cxn modelId="{97320E5B-FCF8-44AE-8C42-653242B9D858}" type="presOf" srcId="{70FEA6FB-12DE-41AA-9BEE-3C030BA1C0CF}" destId="{F97574BB-300A-4902-A56B-2C1DC09D34F1}" srcOrd="1" destOrd="0" presId="urn:microsoft.com/office/officeart/2008/layout/HorizontalMultiLevelHierarchy"/>
    <dgm:cxn modelId="{694E0965-AF0E-4A1D-A925-371CD8291776}" type="presOf" srcId="{717C070F-3622-44B2-8AFF-03E32CF13A62}" destId="{110C2A2C-7471-48F8-B50A-182EAF097738}" srcOrd="0" destOrd="0" presId="urn:microsoft.com/office/officeart/2008/layout/HorizontalMultiLevelHierarchy"/>
    <dgm:cxn modelId="{25E5D5AC-DB35-45FB-966A-E2CCBC601EB5}" type="presOf" srcId="{717C070F-3622-44B2-8AFF-03E32CF13A62}" destId="{87E93020-EFBF-4669-A421-B84FC7870BA3}" srcOrd="1" destOrd="0" presId="urn:microsoft.com/office/officeart/2008/layout/HorizontalMultiLevelHierarchy"/>
    <dgm:cxn modelId="{8C6021C5-27D3-449D-B396-6B4D7EC1851E}" type="presOf" srcId="{117DEF76-0F1A-42AB-8CE7-9DB27962D74F}" destId="{D6120EB4-1B56-40F6-9A96-1DB93FA5599D}" srcOrd="0" destOrd="0" presId="urn:microsoft.com/office/officeart/2008/layout/HorizontalMultiLevelHierarchy"/>
    <dgm:cxn modelId="{E5A0BDC2-9423-4165-AA6D-B8FA8690653C}" type="presOf" srcId="{F36BFB16-1D8B-4BE3-924F-C3E5A6DC0E81}" destId="{D5CA0C35-8937-403F-9B41-66C6F30F82AF}" srcOrd="0" destOrd="0" presId="urn:microsoft.com/office/officeart/2008/layout/HorizontalMultiLevelHierarchy"/>
    <dgm:cxn modelId="{BD16FA1F-7DC2-4FCC-B55E-52B0EF32EC82}" type="presOf" srcId="{F5FAD568-3EC3-4AAE-9011-3D69BD85E087}" destId="{A4E453AC-729E-454E-A486-BA3652DA446F}" srcOrd="0" destOrd="0" presId="urn:microsoft.com/office/officeart/2008/layout/HorizontalMultiLevelHierarchy"/>
    <dgm:cxn modelId="{E1EF8BE7-8CBF-4297-A21F-C4FFFD4C0672}" type="presOf" srcId="{D83200E3-A27D-4707-9508-65F00358246D}" destId="{C574CB1F-BE6D-428E-AB7D-9273ADB6689E}" srcOrd="0" destOrd="0" presId="urn:microsoft.com/office/officeart/2008/layout/HorizontalMultiLevelHierarchy"/>
    <dgm:cxn modelId="{9BFFB11C-DCF9-4F15-BBDC-0C1D44FF3AAF}" type="presOf" srcId="{F5FAD568-3EC3-4AAE-9011-3D69BD85E087}" destId="{16505E83-9D75-41A1-8AC3-F1DAD15DAF3C}" srcOrd="1" destOrd="0" presId="urn:microsoft.com/office/officeart/2008/layout/HorizontalMultiLevelHierarchy"/>
    <dgm:cxn modelId="{311AF4A0-4751-4C95-9E1F-6AF27AB9C609}" type="presOf" srcId="{36EDFDF6-7099-42B7-A92D-61735DA55C12}" destId="{D5606520-6D16-4ADC-95DE-86895CFF6E97}" srcOrd="0" destOrd="0" presId="urn:microsoft.com/office/officeart/2008/layout/HorizontalMultiLevelHierarchy"/>
    <dgm:cxn modelId="{DF683212-09CB-4ACA-8E60-73F1DC657F04}" srcId="{36EDFDF6-7099-42B7-A92D-61735DA55C12}" destId="{B7A769AB-45F7-4D81-B63A-81583B486D73}" srcOrd="0" destOrd="0" parTransId="{B4FB10DD-2F7B-4AA6-9ADB-F315B692BF95}" sibTransId="{F1CF4502-18E4-4662-A1E3-5B483E4BC0AE}"/>
    <dgm:cxn modelId="{0237700C-24E5-4B09-9CFD-2B853269F5D4}" type="presParOf" srcId="{C574CB1F-BE6D-428E-AB7D-9273ADB6689E}" destId="{5C1BCB69-3282-4983-911B-DE6940F6BBE2}" srcOrd="0" destOrd="0" presId="urn:microsoft.com/office/officeart/2008/layout/HorizontalMultiLevelHierarchy"/>
    <dgm:cxn modelId="{B8397A79-8458-433B-B95D-10C6D830A6E2}" type="presParOf" srcId="{5C1BCB69-3282-4983-911B-DE6940F6BBE2}" destId="{D5606520-6D16-4ADC-95DE-86895CFF6E97}" srcOrd="0" destOrd="0" presId="urn:microsoft.com/office/officeart/2008/layout/HorizontalMultiLevelHierarchy"/>
    <dgm:cxn modelId="{1E143AA2-1570-4B9E-B928-CA2ACD50652D}" type="presParOf" srcId="{5C1BCB69-3282-4983-911B-DE6940F6BBE2}" destId="{3619DCF4-FDA4-4437-A808-AB258FA4F66E}" srcOrd="1" destOrd="0" presId="urn:microsoft.com/office/officeart/2008/layout/HorizontalMultiLevelHierarchy"/>
    <dgm:cxn modelId="{4EAC3F59-5315-4289-9AB1-2F49AE879314}" type="presParOf" srcId="{3619DCF4-FDA4-4437-A808-AB258FA4F66E}" destId="{05860A0A-D6AA-4685-A35D-C66995172596}" srcOrd="0" destOrd="0" presId="urn:microsoft.com/office/officeart/2008/layout/HorizontalMultiLevelHierarchy"/>
    <dgm:cxn modelId="{08B1354D-8138-401C-9099-23D4F43689A1}" type="presParOf" srcId="{05860A0A-D6AA-4685-A35D-C66995172596}" destId="{3E5EE3C2-41A7-45BB-BDD3-BB51E3F7EE19}" srcOrd="0" destOrd="0" presId="urn:microsoft.com/office/officeart/2008/layout/HorizontalMultiLevelHierarchy"/>
    <dgm:cxn modelId="{277B6EB1-FD50-4217-98BC-C056FA8D8991}" type="presParOf" srcId="{3619DCF4-FDA4-4437-A808-AB258FA4F66E}" destId="{2CF863CB-FF6D-4D3C-A683-6F47B1930ADD}" srcOrd="1" destOrd="0" presId="urn:microsoft.com/office/officeart/2008/layout/HorizontalMultiLevelHierarchy"/>
    <dgm:cxn modelId="{576ED0C5-1ED5-4E20-A9C9-B3D5ADA93FF1}" type="presParOf" srcId="{2CF863CB-FF6D-4D3C-A683-6F47B1930ADD}" destId="{3B9C072C-6BCA-49D7-A781-6E464A9965D5}" srcOrd="0" destOrd="0" presId="urn:microsoft.com/office/officeart/2008/layout/HorizontalMultiLevelHierarchy"/>
    <dgm:cxn modelId="{3766B0DA-1195-4DE3-8872-A5A3A9F9E163}" type="presParOf" srcId="{2CF863CB-FF6D-4D3C-A683-6F47B1930ADD}" destId="{CFB5B298-E697-43D7-89C4-5903C6397AA3}" srcOrd="1" destOrd="0" presId="urn:microsoft.com/office/officeart/2008/layout/HorizontalMultiLevelHierarchy"/>
    <dgm:cxn modelId="{2E846968-957E-4A57-8588-08FBEE4A1FEA}" type="presParOf" srcId="{3619DCF4-FDA4-4437-A808-AB258FA4F66E}" destId="{0AA3C687-0ED5-4A28-B646-AA4A4882A65B}" srcOrd="2" destOrd="0" presId="urn:microsoft.com/office/officeart/2008/layout/HorizontalMultiLevelHierarchy"/>
    <dgm:cxn modelId="{37DE7F52-2C22-4361-97D3-D826E1A76AE4}" type="presParOf" srcId="{0AA3C687-0ED5-4A28-B646-AA4A4882A65B}" destId="{F97574BB-300A-4902-A56B-2C1DC09D34F1}" srcOrd="0" destOrd="0" presId="urn:microsoft.com/office/officeart/2008/layout/HorizontalMultiLevelHierarchy"/>
    <dgm:cxn modelId="{60999E32-0493-4983-A741-B3D770471E5E}" type="presParOf" srcId="{3619DCF4-FDA4-4437-A808-AB258FA4F66E}" destId="{4020697E-F217-4CC9-85F3-D2CBFE44ABAA}" srcOrd="3" destOrd="0" presId="urn:microsoft.com/office/officeart/2008/layout/HorizontalMultiLevelHierarchy"/>
    <dgm:cxn modelId="{354447BA-21FA-46ED-9263-689F3CFA7B3D}" type="presParOf" srcId="{4020697E-F217-4CC9-85F3-D2CBFE44ABAA}" destId="{D6120EB4-1B56-40F6-9A96-1DB93FA5599D}" srcOrd="0" destOrd="0" presId="urn:microsoft.com/office/officeart/2008/layout/HorizontalMultiLevelHierarchy"/>
    <dgm:cxn modelId="{85B7F788-0302-4F6C-94D0-AFEFA5168369}" type="presParOf" srcId="{4020697E-F217-4CC9-85F3-D2CBFE44ABAA}" destId="{30679DAD-C3F0-4152-836C-C5AEBAE80C10}" srcOrd="1" destOrd="0" presId="urn:microsoft.com/office/officeart/2008/layout/HorizontalMultiLevelHierarchy"/>
    <dgm:cxn modelId="{2DE77CD0-AAA9-4F8F-B198-E08887E70FF4}" type="presParOf" srcId="{3619DCF4-FDA4-4437-A808-AB258FA4F66E}" destId="{110C2A2C-7471-48F8-B50A-182EAF097738}" srcOrd="4" destOrd="0" presId="urn:microsoft.com/office/officeart/2008/layout/HorizontalMultiLevelHierarchy"/>
    <dgm:cxn modelId="{37F73C50-4D28-44DB-87BA-64FC76942020}" type="presParOf" srcId="{110C2A2C-7471-48F8-B50A-182EAF097738}" destId="{87E93020-EFBF-4669-A421-B84FC7870BA3}" srcOrd="0" destOrd="0" presId="urn:microsoft.com/office/officeart/2008/layout/HorizontalMultiLevelHierarchy"/>
    <dgm:cxn modelId="{C370B701-69B2-4DF1-93AF-31AA9B07F94D}" type="presParOf" srcId="{3619DCF4-FDA4-4437-A808-AB258FA4F66E}" destId="{8E09937F-B7B3-4AD8-9E7D-B73C1464256C}" srcOrd="5" destOrd="0" presId="urn:microsoft.com/office/officeart/2008/layout/HorizontalMultiLevelHierarchy"/>
    <dgm:cxn modelId="{B491BB7A-717E-47E1-9FD8-9F7345C60B01}" type="presParOf" srcId="{8E09937F-B7B3-4AD8-9E7D-B73C1464256C}" destId="{93D7E447-FD4E-4306-9917-EC65464284B1}" srcOrd="0" destOrd="0" presId="urn:microsoft.com/office/officeart/2008/layout/HorizontalMultiLevelHierarchy"/>
    <dgm:cxn modelId="{F378DB24-4291-45DB-A544-5E8A0A830977}" type="presParOf" srcId="{8E09937F-B7B3-4AD8-9E7D-B73C1464256C}" destId="{1100D6D7-D15D-4809-8367-B0E339D81A3B}" srcOrd="1" destOrd="0" presId="urn:microsoft.com/office/officeart/2008/layout/HorizontalMultiLevelHierarchy"/>
    <dgm:cxn modelId="{A1F722A3-77FB-4C8C-B5F1-3F104A8D86C2}" type="presParOf" srcId="{3619DCF4-FDA4-4437-A808-AB258FA4F66E}" destId="{A4E453AC-729E-454E-A486-BA3652DA446F}" srcOrd="6" destOrd="0" presId="urn:microsoft.com/office/officeart/2008/layout/HorizontalMultiLevelHierarchy"/>
    <dgm:cxn modelId="{91E4B9E4-641B-4CE1-92DA-E476E8CBC639}" type="presParOf" srcId="{A4E453AC-729E-454E-A486-BA3652DA446F}" destId="{16505E83-9D75-41A1-8AC3-F1DAD15DAF3C}" srcOrd="0" destOrd="0" presId="urn:microsoft.com/office/officeart/2008/layout/HorizontalMultiLevelHierarchy"/>
    <dgm:cxn modelId="{947F74FF-064C-41A8-95CA-207AF69C2692}" type="presParOf" srcId="{3619DCF4-FDA4-4437-A808-AB258FA4F66E}" destId="{8B0ABE02-A58A-4AFC-AF47-818112F7E02D}" srcOrd="7" destOrd="0" presId="urn:microsoft.com/office/officeart/2008/layout/HorizontalMultiLevelHierarchy"/>
    <dgm:cxn modelId="{FA3CDD74-C72A-408B-920D-79F5223CFE88}" type="presParOf" srcId="{8B0ABE02-A58A-4AFC-AF47-818112F7E02D}" destId="{D5CA0C35-8937-403F-9B41-66C6F30F82AF}" srcOrd="0" destOrd="0" presId="urn:microsoft.com/office/officeart/2008/layout/HorizontalMultiLevelHierarchy"/>
    <dgm:cxn modelId="{087B4FDF-E2A6-43A3-BEA6-A49B708C37F7}" type="presParOf" srcId="{8B0ABE02-A58A-4AFC-AF47-818112F7E02D}" destId="{7AB5805D-5A45-47BA-A552-FF5A0EFA816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50FF56-C7F9-4DB5-BE4D-0C3D02751DA7}">
      <dsp:nvSpPr>
        <dsp:cNvPr id="0" name=""/>
        <dsp:cNvSpPr/>
      </dsp:nvSpPr>
      <dsp:spPr>
        <a:xfrm>
          <a:off x="3520082" y="1668264"/>
          <a:ext cx="1189434" cy="1189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694271" y="1842453"/>
        <a:ext cx="841056" cy="841056"/>
      </dsp:txXfrm>
    </dsp:sp>
    <dsp:sp modelId="{796D1C93-2F9E-4812-90AF-C415454764A1}">
      <dsp:nvSpPr>
        <dsp:cNvPr id="0" name=""/>
        <dsp:cNvSpPr/>
      </dsp:nvSpPr>
      <dsp:spPr>
        <a:xfrm rot="16200000">
          <a:off x="3988740" y="1235348"/>
          <a:ext cx="252118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026558" y="1354047"/>
        <a:ext cx="176483" cy="242645"/>
      </dsp:txXfrm>
    </dsp:sp>
    <dsp:sp modelId="{0832EAAC-0E06-46D7-8B7B-31BFCD12D527}">
      <dsp:nvSpPr>
        <dsp:cNvPr id="0" name=""/>
        <dsp:cNvSpPr/>
      </dsp:nvSpPr>
      <dsp:spPr>
        <a:xfrm>
          <a:off x="3520082" y="3134"/>
          <a:ext cx="1189434" cy="1189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694271" y="177323"/>
        <a:ext cx="841056" cy="841056"/>
      </dsp:txXfrm>
    </dsp:sp>
    <dsp:sp modelId="{9BB36C0C-54BC-4E20-B757-DAC1CE66DE1E}">
      <dsp:nvSpPr>
        <dsp:cNvPr id="0" name=""/>
        <dsp:cNvSpPr/>
      </dsp:nvSpPr>
      <dsp:spPr>
        <a:xfrm>
          <a:off x="4814170" y="2060777"/>
          <a:ext cx="252118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814170" y="2141658"/>
        <a:ext cx="176483" cy="242645"/>
      </dsp:txXfrm>
    </dsp:sp>
    <dsp:sp modelId="{478DBFCB-55A1-4FA9-9C41-5A2D2BE887FE}">
      <dsp:nvSpPr>
        <dsp:cNvPr id="0" name=""/>
        <dsp:cNvSpPr/>
      </dsp:nvSpPr>
      <dsp:spPr>
        <a:xfrm>
          <a:off x="5185212" y="1668264"/>
          <a:ext cx="1189434" cy="1189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5359401" y="1842453"/>
        <a:ext cx="841056" cy="841056"/>
      </dsp:txXfrm>
    </dsp:sp>
    <dsp:sp modelId="{38B523A2-53A5-4C4D-8BA2-DA375FD281F3}">
      <dsp:nvSpPr>
        <dsp:cNvPr id="0" name=""/>
        <dsp:cNvSpPr/>
      </dsp:nvSpPr>
      <dsp:spPr>
        <a:xfrm rot="5400000">
          <a:off x="3988740" y="2886207"/>
          <a:ext cx="252118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026558" y="2929271"/>
        <a:ext cx="176483" cy="242645"/>
      </dsp:txXfrm>
    </dsp:sp>
    <dsp:sp modelId="{E2DCFEA1-58E8-4397-9037-A8B1BAD61ACC}">
      <dsp:nvSpPr>
        <dsp:cNvPr id="0" name=""/>
        <dsp:cNvSpPr/>
      </dsp:nvSpPr>
      <dsp:spPr>
        <a:xfrm>
          <a:off x="3520082" y="3333394"/>
          <a:ext cx="1189434" cy="1189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3694271" y="3507583"/>
        <a:ext cx="841056" cy="841056"/>
      </dsp:txXfrm>
    </dsp:sp>
    <dsp:sp modelId="{8B3DA33A-6B6C-4858-8B5E-94E898560EAC}">
      <dsp:nvSpPr>
        <dsp:cNvPr id="0" name=""/>
        <dsp:cNvSpPr/>
      </dsp:nvSpPr>
      <dsp:spPr>
        <a:xfrm rot="10800000">
          <a:off x="3163311" y="2060777"/>
          <a:ext cx="252118" cy="40440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3238946" y="2141658"/>
        <a:ext cx="176483" cy="242645"/>
      </dsp:txXfrm>
    </dsp:sp>
    <dsp:sp modelId="{35C5BF90-95FE-4DBD-A3A3-B4021132A038}">
      <dsp:nvSpPr>
        <dsp:cNvPr id="0" name=""/>
        <dsp:cNvSpPr/>
      </dsp:nvSpPr>
      <dsp:spPr>
        <a:xfrm>
          <a:off x="1854952" y="1668264"/>
          <a:ext cx="1189434" cy="118943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/>
        </a:p>
      </dsp:txBody>
      <dsp:txXfrm>
        <a:off x="2029141" y="1842453"/>
        <a:ext cx="841056" cy="841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4F1801-1DF2-4965-84C2-DCC98C1313D9}">
      <dsp:nvSpPr>
        <dsp:cNvPr id="0" name=""/>
        <dsp:cNvSpPr/>
      </dsp:nvSpPr>
      <dsp:spPr>
        <a:xfrm>
          <a:off x="1638340" y="2221655"/>
          <a:ext cx="2523841" cy="232969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4">
              <a:satMod val="175000"/>
              <a:alpha val="40000"/>
            </a:schemeClr>
          </a:glow>
          <a:outerShdw blurRad="50800" dist="38100" dir="5400000" algn="t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Успешная адаптация ребенка</a:t>
          </a:r>
          <a:endParaRPr lang="ru-RU" sz="2000" kern="1200" dirty="0"/>
        </a:p>
      </dsp:txBody>
      <dsp:txXfrm>
        <a:off x="2007948" y="2562831"/>
        <a:ext cx="1784625" cy="1647343"/>
      </dsp:txXfrm>
    </dsp:sp>
    <dsp:sp modelId="{4672043B-2D85-4EE0-815B-62E4FFF1175C}">
      <dsp:nvSpPr>
        <dsp:cNvPr id="0" name=""/>
        <dsp:cNvSpPr/>
      </dsp:nvSpPr>
      <dsp:spPr>
        <a:xfrm rot="15595406">
          <a:off x="2574352" y="1747281"/>
          <a:ext cx="184270" cy="6474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2606829" y="1903980"/>
        <a:ext cx="128989" cy="388454"/>
      </dsp:txXfrm>
    </dsp:sp>
    <dsp:sp modelId="{76315FC5-ED52-482F-A927-309CAAEDFB15}">
      <dsp:nvSpPr>
        <dsp:cNvPr id="0" name=""/>
        <dsp:cNvSpPr/>
      </dsp:nvSpPr>
      <dsp:spPr>
        <a:xfrm>
          <a:off x="1278315" y="0"/>
          <a:ext cx="2378677" cy="1904190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Социально - психологическое здоровье </a:t>
          </a:r>
          <a:endParaRPr lang="ru-RU" sz="2000" kern="1200" dirty="0"/>
        </a:p>
      </dsp:txBody>
      <dsp:txXfrm>
        <a:off x="1626664" y="278862"/>
        <a:ext cx="1681979" cy="1346466"/>
      </dsp:txXfrm>
    </dsp:sp>
    <dsp:sp modelId="{A9439E9E-C771-4EA7-9730-C9AD4A2A3940}">
      <dsp:nvSpPr>
        <dsp:cNvPr id="0" name=""/>
        <dsp:cNvSpPr/>
      </dsp:nvSpPr>
      <dsp:spPr>
        <a:xfrm rot="2324320">
          <a:off x="3883790" y="3910127"/>
          <a:ext cx="145314" cy="647424"/>
        </a:xfrm>
        <a:prstGeom prst="rightArrow">
          <a:avLst>
            <a:gd name="adj1" fmla="val 60000"/>
            <a:gd name="adj2" fmla="val 50000"/>
          </a:avLst>
        </a:prstGeom>
        <a:solidFill>
          <a:srgbClr val="E1477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3888585" y="4025972"/>
        <a:ext cx="101720" cy="388454"/>
      </dsp:txXfrm>
    </dsp:sp>
    <dsp:sp modelId="{FB9F653B-548F-4468-933F-CC62EADAE9FB}">
      <dsp:nvSpPr>
        <dsp:cNvPr id="0" name=""/>
        <dsp:cNvSpPr/>
      </dsp:nvSpPr>
      <dsp:spPr>
        <a:xfrm>
          <a:off x="3726568" y="4051592"/>
          <a:ext cx="2315229" cy="1853063"/>
        </a:xfrm>
        <a:prstGeom prst="ellipse">
          <a:avLst/>
        </a:prstGeom>
        <a:solidFill>
          <a:srgbClr val="E1477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Нервно- психическое здоровье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4065625" y="4322967"/>
        <a:ext cx="1637115" cy="1310313"/>
      </dsp:txXfrm>
    </dsp:sp>
    <dsp:sp modelId="{66752383-8DEE-4E75-9A3C-1B8AC5FAEE99}">
      <dsp:nvSpPr>
        <dsp:cNvPr id="0" name=""/>
        <dsp:cNvSpPr/>
      </dsp:nvSpPr>
      <dsp:spPr>
        <a:xfrm rot="8113825">
          <a:off x="1907479" y="3990181"/>
          <a:ext cx="115803" cy="6474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 rot="10800000">
        <a:off x="1937182" y="4107433"/>
        <a:ext cx="81062" cy="388454"/>
      </dsp:txXfrm>
    </dsp:sp>
    <dsp:sp modelId="{0F6E069A-E7FB-44AD-95E2-AE1E8F70CEB0}">
      <dsp:nvSpPr>
        <dsp:cNvPr id="0" name=""/>
        <dsp:cNvSpPr/>
      </dsp:nvSpPr>
      <dsp:spPr>
        <a:xfrm>
          <a:off x="0" y="4243554"/>
          <a:ext cx="2398061" cy="1661101"/>
        </a:xfrm>
        <a:prstGeom prst="ellipse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397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Физическое здоровье</a:t>
          </a:r>
          <a:endParaRPr lang="ru-RU" sz="2000" kern="1200" dirty="0"/>
        </a:p>
      </dsp:txBody>
      <dsp:txXfrm>
        <a:off x="351188" y="4486817"/>
        <a:ext cx="1695685" cy="11745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A24A30-DF5E-43BE-A693-3E2E14A39670}">
      <dsp:nvSpPr>
        <dsp:cNvPr id="0" name=""/>
        <dsp:cNvSpPr/>
      </dsp:nvSpPr>
      <dsp:spPr>
        <a:xfrm rot="5400000">
          <a:off x="-360662" y="361516"/>
          <a:ext cx="2404417" cy="16830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Работа руководителя по комплектованию групп раннего возраста, информационная работа с родителями.</a:t>
          </a:r>
          <a:endParaRPr lang="ru-RU" sz="1000" kern="1200" dirty="0"/>
        </a:p>
      </dsp:txBody>
      <dsp:txXfrm rot="-5400000">
        <a:off x="1" y="842399"/>
        <a:ext cx="1683092" cy="721325"/>
      </dsp:txXfrm>
    </dsp:sp>
    <dsp:sp modelId="{D46BE594-038F-45F5-8E19-81EDAB7BF72E}">
      <dsp:nvSpPr>
        <dsp:cNvPr id="0" name=""/>
        <dsp:cNvSpPr/>
      </dsp:nvSpPr>
      <dsp:spPr>
        <a:xfrm rot="5400000">
          <a:off x="4174910" y="-2490964"/>
          <a:ext cx="1562871" cy="65465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Проведение руководителем родительского собрания для родителей, чьи дети скоро придут в ДОУ.</a:t>
          </a:r>
          <a:endParaRPr lang="ru-RU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/>
            <a:t>Создание закрытой группы «</a:t>
          </a:r>
          <a:r>
            <a:rPr lang="ru-RU" sz="1900" kern="1200" dirty="0" err="1" smtClean="0"/>
            <a:t>Вконтакте</a:t>
          </a:r>
          <a:r>
            <a:rPr lang="ru-RU" sz="1900" kern="1200" dirty="0" smtClean="0"/>
            <a:t>»,  куда вошли все родители, которые воспитатели посещали адаптационный клуб и групп раннего возраста</a:t>
          </a:r>
          <a:endParaRPr lang="ru-RU" sz="1900" kern="1200" dirty="0"/>
        </a:p>
      </dsp:txBody>
      <dsp:txXfrm rot="-5400000">
        <a:off x="1683093" y="77146"/>
        <a:ext cx="6470214" cy="1410285"/>
      </dsp:txXfrm>
    </dsp:sp>
    <dsp:sp modelId="{EF9E1B7A-BD0B-453B-AB66-2293215C395D}">
      <dsp:nvSpPr>
        <dsp:cNvPr id="0" name=""/>
        <dsp:cNvSpPr/>
      </dsp:nvSpPr>
      <dsp:spPr>
        <a:xfrm rot="5400000">
          <a:off x="-360662" y="2481354"/>
          <a:ext cx="2404417" cy="16830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Организация системы занятий и совместных мероприятий для родителей (законных представителей) и детей.</a:t>
          </a:r>
          <a:endParaRPr lang="ru-RU" sz="1000" kern="1200" dirty="0"/>
        </a:p>
      </dsp:txBody>
      <dsp:txXfrm rot="-5400000">
        <a:off x="1" y="2962237"/>
        <a:ext cx="1683092" cy="721325"/>
      </dsp:txXfrm>
    </dsp:sp>
    <dsp:sp modelId="{BFF08086-19D8-48B0-8088-5C39DB91E37C}">
      <dsp:nvSpPr>
        <dsp:cNvPr id="0" name=""/>
        <dsp:cNvSpPr/>
      </dsp:nvSpPr>
      <dsp:spPr>
        <a:xfrm rot="5400000">
          <a:off x="4174910" y="-371126"/>
          <a:ext cx="1562871" cy="654650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BCF401-D199-469D-8443-4363B765BBAE}">
      <dsp:nvSpPr>
        <dsp:cNvPr id="0" name=""/>
        <dsp:cNvSpPr/>
      </dsp:nvSpPr>
      <dsp:spPr>
        <a:xfrm rot="5400000">
          <a:off x="-205907" y="206786"/>
          <a:ext cx="1372716" cy="9609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1этап</a:t>
          </a:r>
          <a:endParaRPr lang="ru-RU" sz="2700" kern="1200" dirty="0"/>
        </a:p>
      </dsp:txBody>
      <dsp:txXfrm rot="-5400000">
        <a:off x="1" y="481330"/>
        <a:ext cx="960901" cy="411815"/>
      </dsp:txXfrm>
    </dsp:sp>
    <dsp:sp modelId="{40092B5B-63A4-4648-99C0-8C1D2A011EE0}">
      <dsp:nvSpPr>
        <dsp:cNvPr id="0" name=""/>
        <dsp:cNvSpPr/>
      </dsp:nvSpPr>
      <dsp:spPr>
        <a:xfrm rot="5400000">
          <a:off x="3358517" y="-2396737"/>
          <a:ext cx="892265" cy="56874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Работа руководителя по комплектованию групп раннего возраста, информационная работа с родителями.</a:t>
          </a:r>
          <a:endParaRPr lang="ru-RU" sz="1800" kern="1200" dirty="0"/>
        </a:p>
      </dsp:txBody>
      <dsp:txXfrm rot="-5400000">
        <a:off x="960901" y="44436"/>
        <a:ext cx="5643941" cy="805151"/>
      </dsp:txXfrm>
    </dsp:sp>
    <dsp:sp modelId="{B462104D-A5BD-46D9-A604-6E90392BC075}">
      <dsp:nvSpPr>
        <dsp:cNvPr id="0" name=""/>
        <dsp:cNvSpPr/>
      </dsp:nvSpPr>
      <dsp:spPr>
        <a:xfrm rot="5400000">
          <a:off x="-205907" y="1434073"/>
          <a:ext cx="1372716" cy="9609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2 этап</a:t>
          </a:r>
          <a:endParaRPr lang="ru-RU" sz="2700" kern="1200" dirty="0"/>
        </a:p>
      </dsp:txBody>
      <dsp:txXfrm rot="-5400000">
        <a:off x="1" y="1708617"/>
        <a:ext cx="960901" cy="411815"/>
      </dsp:txXfrm>
    </dsp:sp>
    <dsp:sp modelId="{87C1EAFF-A708-476E-A0F2-9032F4A3A710}">
      <dsp:nvSpPr>
        <dsp:cNvPr id="0" name=""/>
        <dsp:cNvSpPr/>
      </dsp:nvSpPr>
      <dsp:spPr>
        <a:xfrm rot="5400000">
          <a:off x="3358517" y="-1169450"/>
          <a:ext cx="892265" cy="56874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Проведение руководителем родительского собрания для родителей, чьи дети скоро придут в ДОУ</a:t>
          </a:r>
          <a:endParaRPr lang="ru-RU" sz="1800" kern="1200" dirty="0"/>
        </a:p>
      </dsp:txBody>
      <dsp:txXfrm rot="-5400000">
        <a:off x="960901" y="1271723"/>
        <a:ext cx="5643941" cy="805151"/>
      </dsp:txXfrm>
    </dsp:sp>
    <dsp:sp modelId="{9B1D7DD6-62A9-49D1-B857-6491FF21F1E7}">
      <dsp:nvSpPr>
        <dsp:cNvPr id="0" name=""/>
        <dsp:cNvSpPr/>
      </dsp:nvSpPr>
      <dsp:spPr>
        <a:xfrm rot="5400000">
          <a:off x="-205907" y="2661361"/>
          <a:ext cx="1372716" cy="9609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3 этап</a:t>
          </a:r>
          <a:endParaRPr lang="ru-RU" sz="2700" kern="1200" dirty="0"/>
        </a:p>
      </dsp:txBody>
      <dsp:txXfrm rot="-5400000">
        <a:off x="1" y="2935905"/>
        <a:ext cx="960901" cy="411815"/>
      </dsp:txXfrm>
    </dsp:sp>
    <dsp:sp modelId="{D9875D45-55B7-469F-9808-F7AB937CE01C}">
      <dsp:nvSpPr>
        <dsp:cNvPr id="0" name=""/>
        <dsp:cNvSpPr/>
      </dsp:nvSpPr>
      <dsp:spPr>
        <a:xfrm rot="5400000">
          <a:off x="3358517" y="57837"/>
          <a:ext cx="892265" cy="56874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Создание закрытой группы «</a:t>
          </a:r>
          <a:r>
            <a:rPr lang="ru-RU" sz="1800" kern="1200" dirty="0" err="1" smtClean="0"/>
            <a:t>Вконтакте</a:t>
          </a:r>
          <a:r>
            <a:rPr lang="ru-RU" sz="1800" kern="1200" dirty="0" smtClean="0"/>
            <a:t>»,  куда вошли все родители, которые посещали адаптационный клуб и воспитатели групп раннего возраста. </a:t>
          </a:r>
          <a:endParaRPr lang="ru-RU" sz="1800" kern="1200" dirty="0"/>
        </a:p>
      </dsp:txBody>
      <dsp:txXfrm rot="-5400000">
        <a:off x="960901" y="2499011"/>
        <a:ext cx="5643941" cy="805151"/>
      </dsp:txXfrm>
    </dsp:sp>
    <dsp:sp modelId="{2A5CAF05-8163-4856-8895-52CD37B61851}">
      <dsp:nvSpPr>
        <dsp:cNvPr id="0" name=""/>
        <dsp:cNvSpPr/>
      </dsp:nvSpPr>
      <dsp:spPr>
        <a:xfrm rot="5400000">
          <a:off x="-205907" y="3888648"/>
          <a:ext cx="1372716" cy="960901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/>
            <a:t>4 этап</a:t>
          </a:r>
          <a:endParaRPr lang="ru-RU" sz="2700" kern="1200" dirty="0"/>
        </a:p>
      </dsp:txBody>
      <dsp:txXfrm rot="-5400000">
        <a:off x="1" y="4163192"/>
        <a:ext cx="960901" cy="411815"/>
      </dsp:txXfrm>
    </dsp:sp>
    <dsp:sp modelId="{CBC21A6E-BF6A-46C9-B12E-1923A6A79627}">
      <dsp:nvSpPr>
        <dsp:cNvPr id="0" name=""/>
        <dsp:cNvSpPr/>
      </dsp:nvSpPr>
      <dsp:spPr>
        <a:xfrm rot="5400000">
          <a:off x="3358517" y="1285124"/>
          <a:ext cx="892265" cy="568749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smtClean="0"/>
            <a:t>Организация системы занятий и совместных мероприятий для родителей (законных представителей) и детей.</a:t>
          </a:r>
          <a:endParaRPr lang="ru-RU" sz="1800" kern="1200"/>
        </a:p>
      </dsp:txBody>
      <dsp:txXfrm rot="-5400000">
        <a:off x="960901" y="3726298"/>
        <a:ext cx="5643941" cy="8051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453AC-729E-454E-A486-BA3652DA446F}">
      <dsp:nvSpPr>
        <dsp:cNvPr id="0" name=""/>
        <dsp:cNvSpPr/>
      </dsp:nvSpPr>
      <dsp:spPr>
        <a:xfrm>
          <a:off x="1537683" y="3181350"/>
          <a:ext cx="838567" cy="20797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9283" y="0"/>
              </a:lnTo>
              <a:lnTo>
                <a:pt x="419283" y="2079705"/>
              </a:lnTo>
              <a:lnTo>
                <a:pt x="838567" y="207970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900907" y="4165142"/>
        <a:ext cx="112120" cy="112120"/>
      </dsp:txXfrm>
    </dsp:sp>
    <dsp:sp modelId="{110C2A2C-7471-48F8-B50A-182EAF097738}">
      <dsp:nvSpPr>
        <dsp:cNvPr id="0" name=""/>
        <dsp:cNvSpPr/>
      </dsp:nvSpPr>
      <dsp:spPr>
        <a:xfrm>
          <a:off x="1537683" y="3181350"/>
          <a:ext cx="838567" cy="4211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9283" y="0"/>
              </a:lnTo>
              <a:lnTo>
                <a:pt x="419283" y="421185"/>
              </a:lnTo>
              <a:lnTo>
                <a:pt x="838567" y="42118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33507" y="3368482"/>
        <a:ext cx="46919" cy="46919"/>
      </dsp:txXfrm>
    </dsp:sp>
    <dsp:sp modelId="{0AA3C687-0ED5-4A28-B646-AA4A4882A65B}">
      <dsp:nvSpPr>
        <dsp:cNvPr id="0" name=""/>
        <dsp:cNvSpPr/>
      </dsp:nvSpPr>
      <dsp:spPr>
        <a:xfrm>
          <a:off x="1537683" y="2188626"/>
          <a:ext cx="838567" cy="992723"/>
        </a:xfrm>
        <a:custGeom>
          <a:avLst/>
          <a:gdLst/>
          <a:ahLst/>
          <a:cxnLst/>
          <a:rect l="0" t="0" r="0" b="0"/>
          <a:pathLst>
            <a:path>
              <a:moveTo>
                <a:pt x="0" y="992723"/>
              </a:moveTo>
              <a:lnTo>
                <a:pt x="419283" y="992723"/>
              </a:lnTo>
              <a:lnTo>
                <a:pt x="419283" y="0"/>
              </a:lnTo>
              <a:lnTo>
                <a:pt x="83856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924480" y="2652501"/>
        <a:ext cx="64974" cy="64974"/>
      </dsp:txXfrm>
    </dsp:sp>
    <dsp:sp modelId="{05860A0A-D6AA-4685-A35D-C66995172596}">
      <dsp:nvSpPr>
        <dsp:cNvPr id="0" name=""/>
        <dsp:cNvSpPr/>
      </dsp:nvSpPr>
      <dsp:spPr>
        <a:xfrm>
          <a:off x="1537683" y="618442"/>
          <a:ext cx="766559" cy="2562907"/>
        </a:xfrm>
        <a:custGeom>
          <a:avLst/>
          <a:gdLst/>
          <a:ahLst/>
          <a:cxnLst/>
          <a:rect l="0" t="0" r="0" b="0"/>
          <a:pathLst>
            <a:path>
              <a:moveTo>
                <a:pt x="0" y="2562907"/>
              </a:moveTo>
              <a:lnTo>
                <a:pt x="383279" y="2562907"/>
              </a:lnTo>
              <a:lnTo>
                <a:pt x="383279" y="0"/>
              </a:lnTo>
              <a:lnTo>
                <a:pt x="76655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854086" y="1833018"/>
        <a:ext cx="133754" cy="133754"/>
      </dsp:txXfrm>
    </dsp:sp>
    <dsp:sp modelId="{D5606520-6D16-4ADC-95DE-86895CFF6E97}">
      <dsp:nvSpPr>
        <dsp:cNvPr id="0" name=""/>
        <dsp:cNvSpPr/>
      </dsp:nvSpPr>
      <dsp:spPr>
        <a:xfrm rot="16200000">
          <a:off x="-2248122" y="2576893"/>
          <a:ext cx="6362700" cy="1208913"/>
        </a:xfrm>
        <a:prstGeom prst="rect">
          <a:avLst/>
        </a:prstGeom>
        <a:solidFill>
          <a:srgbClr val="DF51B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/>
            <a:t>Условия </a:t>
          </a:r>
        </a:p>
      </dsp:txBody>
      <dsp:txXfrm>
        <a:off x="-2248122" y="2576893"/>
        <a:ext cx="6362700" cy="1208913"/>
      </dsp:txXfrm>
    </dsp:sp>
    <dsp:sp modelId="{3B9C072C-6BCA-49D7-A781-6E464A9965D5}">
      <dsp:nvSpPr>
        <dsp:cNvPr id="0" name=""/>
        <dsp:cNvSpPr/>
      </dsp:nvSpPr>
      <dsp:spPr>
        <a:xfrm>
          <a:off x="2304242" y="13985"/>
          <a:ext cx="3965234" cy="120891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Группы, </a:t>
          </a:r>
          <a:r>
            <a:rPr lang="ru-RU" sz="2000" kern="1200" dirty="0"/>
            <a:t>территория </a:t>
          </a:r>
          <a:r>
            <a:rPr lang="ru-RU" sz="2000" kern="1200" dirty="0" smtClean="0"/>
            <a:t>ДОУ, музыкальный </a:t>
          </a:r>
          <a:r>
            <a:rPr lang="ru-RU" sz="2000" kern="1200" dirty="0"/>
            <a:t>зал </a:t>
          </a:r>
          <a:r>
            <a:rPr lang="ru-RU" sz="2000" kern="1200" dirty="0" smtClean="0"/>
            <a:t>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физкультурный зал</a:t>
          </a:r>
          <a:r>
            <a:rPr lang="ru-RU" sz="2000" kern="1200" dirty="0"/>
            <a:t>.</a:t>
          </a:r>
        </a:p>
      </dsp:txBody>
      <dsp:txXfrm>
        <a:off x="2304242" y="13985"/>
        <a:ext cx="3965234" cy="1208913"/>
      </dsp:txXfrm>
    </dsp:sp>
    <dsp:sp modelId="{D6120EB4-1B56-40F6-9A96-1DB93FA5599D}">
      <dsp:nvSpPr>
        <dsp:cNvPr id="0" name=""/>
        <dsp:cNvSpPr/>
      </dsp:nvSpPr>
      <dsp:spPr>
        <a:xfrm>
          <a:off x="2376251" y="1584170"/>
          <a:ext cx="3965234" cy="1208913"/>
        </a:xfrm>
        <a:prstGeom prst="rect">
          <a:avLst/>
        </a:prstGeom>
        <a:solidFill>
          <a:srgbClr val="A158D8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Летний период </a:t>
          </a:r>
          <a:r>
            <a:rPr lang="ru-RU" sz="2000" kern="1200" dirty="0"/>
            <a:t>за 3 месяца до поступления </a:t>
          </a:r>
          <a:r>
            <a:rPr lang="ru-RU" sz="2000" kern="1200" dirty="0" smtClean="0"/>
            <a:t>детей </a:t>
          </a:r>
          <a:r>
            <a:rPr lang="ru-RU" sz="2000" kern="1200" dirty="0"/>
            <a:t>раннего возраста  в детский сад</a:t>
          </a:r>
          <a:r>
            <a:rPr lang="ru-RU" sz="1400" kern="1200" dirty="0"/>
            <a:t>.</a:t>
          </a:r>
        </a:p>
      </dsp:txBody>
      <dsp:txXfrm>
        <a:off x="2376251" y="1584170"/>
        <a:ext cx="3965234" cy="1208913"/>
      </dsp:txXfrm>
    </dsp:sp>
    <dsp:sp modelId="{93D7E447-FD4E-4306-9917-EC65464284B1}">
      <dsp:nvSpPr>
        <dsp:cNvPr id="0" name=""/>
        <dsp:cNvSpPr/>
      </dsp:nvSpPr>
      <dsp:spPr>
        <a:xfrm>
          <a:off x="2376251" y="2998078"/>
          <a:ext cx="3965234" cy="1208913"/>
        </a:xfrm>
        <a:prstGeom prst="rect">
          <a:avLst/>
        </a:prstGeom>
        <a:solidFill>
          <a:srgbClr val="FF66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Мини - группы по 6-7 человек</a:t>
          </a:r>
          <a:r>
            <a:rPr lang="ru-RU" sz="1400" kern="1200" dirty="0" smtClean="0"/>
            <a:t>.</a:t>
          </a:r>
          <a:endParaRPr lang="ru-RU" sz="1400" kern="1200" dirty="0"/>
        </a:p>
      </dsp:txBody>
      <dsp:txXfrm>
        <a:off x="2376251" y="2998078"/>
        <a:ext cx="3965234" cy="1208913"/>
      </dsp:txXfrm>
    </dsp:sp>
    <dsp:sp modelId="{D5CA0C35-8937-403F-9B41-66C6F30F82AF}">
      <dsp:nvSpPr>
        <dsp:cNvPr id="0" name=""/>
        <dsp:cNvSpPr/>
      </dsp:nvSpPr>
      <dsp:spPr>
        <a:xfrm>
          <a:off x="2376251" y="4656598"/>
          <a:ext cx="3965234" cy="12089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/>
            <a:t>Режим работы : 2 раза в </a:t>
          </a:r>
          <a:r>
            <a:rPr lang="ru-RU" sz="2000" kern="1200" dirty="0" smtClean="0"/>
            <a:t>неделю, 30-35 минут </a:t>
          </a:r>
          <a:r>
            <a:rPr lang="ru-RU" sz="1400" kern="1200" dirty="0"/>
            <a:t>.</a:t>
          </a:r>
        </a:p>
      </dsp:txBody>
      <dsp:txXfrm>
        <a:off x="2376251" y="4656598"/>
        <a:ext cx="3965234" cy="1208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689B1-B052-4798-849E-D7A6F5CE6966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23961-2918-4ABA-84E3-651452044D1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500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diagramColors" Target="../diagrams/colors2.xml"/><Relationship Id="rId5" Type="http://schemas.openxmlformats.org/officeDocument/2006/relationships/diagramColors" Target="../diagrams/colors1.xml"/><Relationship Id="rId10" Type="http://schemas.openxmlformats.org/officeDocument/2006/relationships/diagramQuickStyle" Target="../diagrams/quickStyle2.xml"/><Relationship Id="rId4" Type="http://schemas.openxmlformats.org/officeDocument/2006/relationships/diagramQuickStyle" Target="../diagrams/quickStyle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Layout" Target="../diagrams/layout3.xml"/><Relationship Id="rId7" Type="http://schemas.openxmlformats.org/officeDocument/2006/relationships/image" Target="../media/image4.jpeg"/><Relationship Id="rId12" Type="http://schemas.microsoft.com/office/2007/relationships/diagramDrawing" Target="../diagrams/drawing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openxmlformats.org/officeDocument/2006/relationships/diagramColors" Target="../diagrams/colors4.xml"/><Relationship Id="rId5" Type="http://schemas.openxmlformats.org/officeDocument/2006/relationships/diagramColors" Target="../diagrams/colors3.xml"/><Relationship Id="rId10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ramepiconline.com/frames/preview/detsad/53c3b4114b567_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687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908720"/>
            <a:ext cx="58326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Организация деятельности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адаптационного клуба </a:t>
            </a:r>
          </a:p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«В детский  сад с улыбкой»</a:t>
            </a:r>
            <a:endParaRPr lang="ru-RU" sz="36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52120" y="51571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11560" y="2420888"/>
            <a:ext cx="32038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 smtClean="0"/>
          </a:p>
          <a:p>
            <a:pPr algn="r"/>
            <a:endParaRPr lang="ru-RU" dirty="0"/>
          </a:p>
          <a:p>
            <a:pPr algn="r"/>
            <a:endParaRPr lang="ru-RU" dirty="0" smtClean="0"/>
          </a:p>
          <a:p>
            <a:r>
              <a:rPr lang="ru-RU" b="1" dirty="0">
                <a:solidFill>
                  <a:srgbClr val="0070C0"/>
                </a:solidFill>
              </a:rPr>
              <a:t>Воспитатель МБДОУ «Детский сад №8 КВ»</a:t>
            </a:r>
          </a:p>
          <a:p>
            <a:r>
              <a:rPr lang="ru-RU" b="1" dirty="0" err="1">
                <a:solidFill>
                  <a:srgbClr val="0070C0"/>
                </a:solidFill>
              </a:rPr>
              <a:t>г.Пикалево</a:t>
            </a:r>
            <a:endParaRPr lang="ru-RU" b="1" dirty="0">
              <a:solidFill>
                <a:srgbClr val="0070C0"/>
              </a:solidFill>
            </a:endParaRPr>
          </a:p>
          <a:p>
            <a:r>
              <a:rPr lang="ru-RU" b="1" dirty="0">
                <a:solidFill>
                  <a:srgbClr val="0070C0"/>
                </a:solidFill>
              </a:rPr>
              <a:t>Калюжная Анна Сергеевна</a:t>
            </a:r>
          </a:p>
          <a:p>
            <a:pPr algn="r"/>
            <a:endParaRPr lang="ru-RU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.jimcdn.com/app/cms/image/transf/none/path/sc2f0efcb0492d79a/backgroundarea/id8a05dbf8ef130b5/version/1493349958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6" descr="https://pp.userapi.com/c850128/v850128614/536f6/-1ITFsdE4_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618403" cy="4824536"/>
          </a:xfrm>
          <a:prstGeom prst="rect">
            <a:avLst/>
          </a:prstGeom>
          <a:noFill/>
        </p:spPr>
      </p:pic>
      <p:pic>
        <p:nvPicPr>
          <p:cNvPr id="6" name="Picture 4" descr="https://pp.userapi.com/c845218/v845218614/122095/vxn5nJuOk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196752"/>
            <a:ext cx="3672408" cy="489654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.jimcdn.com/app/cms/image/transf/none/path/sc2f0efcb0492d79a/backgroundarea/id8a05dbf8ef130b5/version/1493349958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2" name="Picture 2" descr="https://pp.userapi.com/c848736/v848736614/a77c2/6bTR8NnyBZo.jpg"/>
          <p:cNvPicPr>
            <a:picLocks noChangeAspect="1" noChangeArrowheads="1"/>
          </p:cNvPicPr>
          <p:nvPr/>
        </p:nvPicPr>
        <p:blipFill>
          <a:blip r:embed="rId3" cstate="print"/>
          <a:srcRect t="3846" r="13462"/>
          <a:stretch>
            <a:fillRect/>
          </a:stretch>
        </p:blipFill>
        <p:spPr bwMode="auto">
          <a:xfrm>
            <a:off x="251520" y="2132856"/>
            <a:ext cx="4320480" cy="3600400"/>
          </a:xfrm>
          <a:prstGeom prst="rect">
            <a:avLst/>
          </a:prstGeom>
          <a:noFill/>
        </p:spPr>
      </p:pic>
      <p:pic>
        <p:nvPicPr>
          <p:cNvPr id="25604" name="Picture 4" descr="https://pp.userapi.com/c849420/v849420614/a72a1/jWh9dM8Ln2A.jpg"/>
          <p:cNvPicPr>
            <a:picLocks noChangeAspect="1" noChangeArrowheads="1"/>
          </p:cNvPicPr>
          <p:nvPr/>
        </p:nvPicPr>
        <p:blipFill>
          <a:blip r:embed="rId4" cstate="print"/>
          <a:srcRect l="2203" t="22210"/>
          <a:stretch>
            <a:fillRect/>
          </a:stretch>
        </p:blipFill>
        <p:spPr bwMode="auto">
          <a:xfrm>
            <a:off x="4932040" y="1700808"/>
            <a:ext cx="3899628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https://image.jimcdn.com/app/cms/image/transf/none/path/sc2f0efcb0492d79a/backgroundarea/id8a05dbf8ef130b5/version/1493349958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8" name="Picture 4" descr="https://pp.userapi.com/c824500/v824500310/167a36/F5Q9u8Sgz1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4176464" cy="3834427"/>
          </a:xfrm>
          <a:prstGeom prst="rect">
            <a:avLst/>
          </a:prstGeom>
          <a:noFill/>
        </p:spPr>
      </p:pic>
      <p:pic>
        <p:nvPicPr>
          <p:cNvPr id="21510" name="Picture 6" descr="https://pp.userapi.com/c849536/v849536310/1eba8/8hzfdoFnsuM.jpg"/>
          <p:cNvPicPr>
            <a:picLocks noChangeAspect="1" noChangeArrowheads="1"/>
          </p:cNvPicPr>
          <p:nvPr/>
        </p:nvPicPr>
        <p:blipFill>
          <a:blip r:embed="rId4" cstate="print"/>
          <a:srcRect t="1471" r="15686" b="8823"/>
          <a:stretch>
            <a:fillRect/>
          </a:stretch>
        </p:blipFill>
        <p:spPr bwMode="auto">
          <a:xfrm>
            <a:off x="5652120" y="1268760"/>
            <a:ext cx="3096344" cy="43924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.jimcdn.com/app/cms/image/transf/none/path/sc2f0efcb0492d79a/backgroundarea/id8a05dbf8ef130b5/version/1493349958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s://pp.userapi.com/c834200/v834200948/198a44/-kPRwjomM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92696"/>
            <a:ext cx="4093195" cy="5457594"/>
          </a:xfrm>
          <a:prstGeom prst="rect">
            <a:avLst/>
          </a:prstGeom>
          <a:noFill/>
        </p:spPr>
      </p:pic>
      <p:pic>
        <p:nvPicPr>
          <p:cNvPr id="3076" name="Picture 4" descr="https://pp.userapi.com/c834100/v834100948/19e5dd/OtLyXwq3WU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516" y="692696"/>
            <a:ext cx="4104456" cy="547260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pp.userapi.com/c844416/v844416922/9c1dc/uEvWvwzhbl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700808"/>
            <a:ext cx="6876256" cy="5157192"/>
          </a:xfrm>
          <a:prstGeom prst="rect">
            <a:avLst/>
          </a:prstGeom>
          <a:noFill/>
        </p:spPr>
      </p:pic>
      <p:pic>
        <p:nvPicPr>
          <p:cNvPr id="6" name="Picture 2" descr="https://image.jimcdn.com/app/cms/image/transf/none/path/sc2f0efcb0492d79a/backgroundarea/id8a05dbf8ef130b5/version/1493349958/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https://pp.userapi.com/c844416/v844416922/9c1dc/uEvWvwzhb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88640"/>
            <a:ext cx="4831962" cy="3623972"/>
          </a:xfrm>
          <a:prstGeom prst="rect">
            <a:avLst/>
          </a:prstGeom>
          <a:noFill/>
        </p:spPr>
      </p:pic>
      <p:pic>
        <p:nvPicPr>
          <p:cNvPr id="2054" name="Picture 6" descr="https://pp.userapi.com/c846217/v846217922/975ba/hv6wMsrsKF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71645"/>
            <a:ext cx="4248472" cy="318635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.jimcdn.com/app/cms/image/transf/none/path/sc2f0efcb0492d79a/backgroundarea/id8a05dbf8ef130b5/version/1493349958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https://pp.userapi.com/c830509/v830509922/148cd1/HgyoWr2CLY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475988" cy="3356992"/>
          </a:xfrm>
          <a:prstGeom prst="rect">
            <a:avLst/>
          </a:prstGeom>
          <a:noFill/>
        </p:spPr>
      </p:pic>
      <p:pic>
        <p:nvPicPr>
          <p:cNvPr id="1028" name="Picture 4" descr="https://pp.userapi.com/c845523/v845523922/a1d4c/jwNGdMMXbA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717032"/>
            <a:ext cx="3936437" cy="295232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.jimcdn.com/app/cms/image/transf/none/path/sc2f0efcb0492d79a/backgroundarea/id8a05dbf8ef130b5/version/1493349958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8674" name="Picture 2" descr="https://pp.userapi.com/c834104/v834104922/189342/1CixNRDkq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188640"/>
            <a:ext cx="4128458" cy="3096344"/>
          </a:xfrm>
          <a:prstGeom prst="rect">
            <a:avLst/>
          </a:prstGeom>
          <a:noFill/>
        </p:spPr>
      </p:pic>
      <p:pic>
        <p:nvPicPr>
          <p:cNvPr id="28676" name="Picture 4" descr="https://pp.userapi.com/c844617/v844617407/c677f/LNXG3TChw6Y.jpg"/>
          <p:cNvPicPr>
            <a:picLocks noChangeAspect="1" noChangeArrowheads="1"/>
          </p:cNvPicPr>
          <p:nvPr/>
        </p:nvPicPr>
        <p:blipFill>
          <a:blip r:embed="rId4" cstate="print"/>
          <a:srcRect r="118" b="11216"/>
          <a:stretch>
            <a:fillRect/>
          </a:stretch>
        </p:blipFill>
        <p:spPr bwMode="auto">
          <a:xfrm>
            <a:off x="4067944" y="3284984"/>
            <a:ext cx="4860540" cy="324036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.jimcdn.com/app/cms/image/transf/none/path/sc2f0efcb0492d79a/backgroundarea/id8a05dbf8ef130b5/version/1493349958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9698" name="Picture 2" descr="https://pp.userapi.com/c844617/v844617278/c978c/7K0Rb_NL8Dw.jpg"/>
          <p:cNvPicPr>
            <a:picLocks noChangeAspect="1" noChangeArrowheads="1"/>
          </p:cNvPicPr>
          <p:nvPr/>
        </p:nvPicPr>
        <p:blipFill>
          <a:blip r:embed="rId3" cstate="print"/>
          <a:srcRect r="10271" b="15664"/>
          <a:stretch>
            <a:fillRect/>
          </a:stretch>
        </p:blipFill>
        <p:spPr bwMode="auto">
          <a:xfrm>
            <a:off x="251520" y="260648"/>
            <a:ext cx="4392488" cy="3096344"/>
          </a:xfrm>
          <a:prstGeom prst="rect">
            <a:avLst/>
          </a:prstGeom>
          <a:noFill/>
        </p:spPr>
      </p:pic>
      <p:pic>
        <p:nvPicPr>
          <p:cNvPr id="29700" name="Picture 4" descr="https://pp.userapi.com/c849416/v849416028/5e8a7/ETR3XlOB2V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356992"/>
            <a:ext cx="4176464" cy="313234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23202"/>
      </p:ext>
    </p:extLst>
  </p:cSld>
  <p:clrMapOvr>
    <a:masterClrMapping/>
  </p:clrMapOvr>
  <p:transition spd="med" advClick="0" advTm="5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.jimcdn.com/app/cms/image/transf/none/path/sc2f0efcb0492d79a/backgroundarea/id8a05dbf8ef130b5/version/1493349958/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1420342"/>
            <a:ext cx="676875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В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дальнейшем, проводя мониторинг, мы оценили эффективность и необходимость организации адаптационного клуба в ДОУ, получив как результат у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95% детей посещавших занятия </a:t>
            </a:r>
            <a:r>
              <a:rPr lang="ru-RU" sz="3200" b="1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в клубе  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легкую степень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адаптации.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6868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0" name="Picture 2" descr="http://nadyn.biz/wp-content/uploads/2017/08/Images-For-Kids-wallpapers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94091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534119232"/>
              </p:ext>
            </p:extLst>
          </p:nvPr>
        </p:nvGraphicFramePr>
        <p:xfrm>
          <a:off x="629397" y="476672"/>
          <a:ext cx="8057403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https://im0-tub-ru.yandex.net/i?id=372f31245a0ae67bb3bc773aa177d515-l&amp;n=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s://littlestar.edu.vn/wp-content/uploads/2018/05/mam-non-tre-em-mau-giao-vector-png-1.jpg"/>
          <p:cNvPicPr>
            <a:picLocks noChangeAspect="1" noChangeArrowheads="1"/>
          </p:cNvPicPr>
          <p:nvPr/>
        </p:nvPicPr>
        <p:blipFill>
          <a:blip r:embed="rId2" cstate="print"/>
          <a:srcRect r="381" b="76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47564" y="309001"/>
            <a:ext cx="7848872" cy="461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4000" b="1" i="1" dirty="0" smtClean="0">
                <a:solidFill>
                  <a:schemeClr val="accent2">
                    <a:lumMod val="75000"/>
                  </a:schemeClr>
                </a:solidFill>
              </a:rPr>
              <a:t>Адаптационный клуб - это форма работы, позволяющая установить эффективное, адресное взаимодействие детского сада и семьи.  </a:t>
            </a:r>
            <a:endParaRPr lang="ru-RU" sz="4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www.infostend.by/images/stories/virtuemart/product/25168.jpg"/>
          <p:cNvPicPr>
            <a:picLocks noChangeAspect="1" noChangeArrowheads="1"/>
          </p:cNvPicPr>
          <p:nvPr/>
        </p:nvPicPr>
        <p:blipFill>
          <a:blip r:embed="rId2" cstate="print"/>
          <a:srcRect l="2297" t="5007" r="2714" b="4626"/>
          <a:stretch>
            <a:fillRect/>
          </a:stretch>
        </p:blipFill>
        <p:spPr bwMode="auto">
          <a:xfrm>
            <a:off x="-35533" y="0"/>
            <a:ext cx="9144000" cy="6858000"/>
          </a:xfrm>
          <a:prstGeom prst="rect">
            <a:avLst/>
          </a:prstGeom>
          <a:noFill/>
        </p:spPr>
      </p:pic>
      <p:grpSp>
        <p:nvGrpSpPr>
          <p:cNvPr id="11" name="Группа 10"/>
          <p:cNvGrpSpPr/>
          <p:nvPr/>
        </p:nvGrpSpPr>
        <p:grpSpPr>
          <a:xfrm>
            <a:off x="2797724" y="1052736"/>
            <a:ext cx="3105871" cy="2875612"/>
            <a:chOff x="1411605" y="55483"/>
            <a:chExt cx="2663190" cy="2663190"/>
          </a:xfrm>
          <a:solidFill>
            <a:srgbClr val="FFFF0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8" name="Овал 17"/>
            <p:cNvSpPr/>
            <p:nvPr/>
          </p:nvSpPr>
          <p:spPr>
            <a:xfrm>
              <a:off x="1411605" y="55483"/>
              <a:ext cx="2663190" cy="2663190"/>
            </a:xfrm>
            <a:prstGeom prst="ellipse">
              <a:avLst/>
            </a:prstGeom>
            <a:grpFill/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9" name="Овал 4"/>
            <p:cNvSpPr/>
            <p:nvPr/>
          </p:nvSpPr>
          <p:spPr>
            <a:xfrm>
              <a:off x="1766697" y="521541"/>
              <a:ext cx="1953006" cy="1534605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/>
                <a:t>Воспитатели групп раннего возраста, администрация , специалисты </a:t>
              </a:r>
              <a:r>
                <a:rPr lang="ru-RU" sz="2400" kern="1200" dirty="0" smtClean="0"/>
                <a:t>ДОУ</a:t>
              </a:r>
              <a:endParaRPr lang="ru-RU" sz="2400" kern="1200" dirty="0"/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079266" y="3006946"/>
            <a:ext cx="3279986" cy="2913458"/>
            <a:chOff x="2273428" y="1790631"/>
            <a:chExt cx="2663190" cy="266319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6" name="Овал 15"/>
            <p:cNvSpPr/>
            <p:nvPr/>
          </p:nvSpPr>
          <p:spPr>
            <a:xfrm>
              <a:off x="2273428" y="1790631"/>
              <a:ext cx="2663190" cy="2663190"/>
            </a:xfrm>
            <a:prstGeom prst="ellipse">
              <a:avLst/>
            </a:prstGeom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5197847"/>
                <a:satOff val="-23984"/>
                <a:lumOff val="883"/>
                <a:alphaOff val="0"/>
              </a:schemeClr>
            </a:fillRef>
            <a:effectRef idx="0">
              <a:schemeClr val="accent4">
                <a:alpha val="50000"/>
                <a:hueOff val="5197847"/>
                <a:satOff val="-23984"/>
                <a:lumOff val="88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7" name="Овал 6"/>
            <p:cNvSpPr/>
            <p:nvPr/>
          </p:nvSpPr>
          <p:spPr>
            <a:xfrm>
              <a:off x="2648068" y="2407967"/>
              <a:ext cx="2136913" cy="14647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/>
                <a:t>Родители </a:t>
              </a:r>
              <a:r>
                <a:rPr lang="ru-RU" sz="2400" kern="1200" dirty="0" smtClean="0"/>
                <a:t>детей,  </a:t>
              </a:r>
              <a:r>
                <a:rPr lang="ru-RU" sz="2400" kern="1200" dirty="0"/>
                <a:t>не посещающих ДОУ от 1.5до </a:t>
              </a:r>
              <a:r>
                <a:rPr lang="ru-RU" sz="2400" kern="1200" dirty="0" smtClean="0"/>
                <a:t>3лет</a:t>
              </a:r>
              <a:endParaRPr lang="ru-RU" sz="2400" kern="1200" dirty="0"/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1219961" y="2887180"/>
            <a:ext cx="3034923" cy="2955929"/>
            <a:chOff x="450637" y="1719976"/>
            <a:chExt cx="2663190" cy="2663190"/>
          </a:xfrm>
          <a:solidFill>
            <a:srgbClr val="00B050"/>
          </a:solid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4" name="Овал 13"/>
            <p:cNvSpPr/>
            <p:nvPr/>
          </p:nvSpPr>
          <p:spPr>
            <a:xfrm>
              <a:off x="450637" y="1719976"/>
              <a:ext cx="2663190" cy="2663190"/>
            </a:xfrm>
            <a:prstGeom prst="ellipse">
              <a:avLst/>
            </a:prstGeom>
            <a:grpFill/>
            <a:sp3d contourW="12700" prstMaterial="clear">
              <a:bevelT w="177800" h="254000"/>
              <a:bevelB w="1524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alpha val="50000"/>
                <a:hueOff val="10395693"/>
                <a:satOff val="-47968"/>
                <a:lumOff val="1765"/>
                <a:alphaOff val="0"/>
              </a:schemeClr>
            </a:fillRef>
            <a:effectRef idx="0">
              <a:schemeClr val="accent4">
                <a:alpha val="50000"/>
                <a:hueOff val="10395693"/>
                <a:satOff val="-47968"/>
                <a:lumOff val="1765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5" name="Овал 8"/>
            <p:cNvSpPr/>
            <p:nvPr/>
          </p:nvSpPr>
          <p:spPr>
            <a:xfrm>
              <a:off x="701420" y="2407967"/>
              <a:ext cx="2007516" cy="1464754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/>
                <a:t>Дети раннего </a:t>
              </a:r>
              <a:r>
                <a:rPr lang="ru-RU" sz="2400" kern="1200" dirty="0" smtClean="0"/>
                <a:t>возраста, </a:t>
              </a:r>
              <a:r>
                <a:rPr lang="ru-RU" sz="2400" kern="1200" dirty="0"/>
                <a:t>не посещающие </a:t>
              </a:r>
              <a:r>
                <a:rPr lang="ru-RU" sz="2400" kern="1200" dirty="0" smtClean="0"/>
                <a:t>ДОУ</a:t>
              </a:r>
              <a:endParaRPr lang="ru-RU" sz="2400" kern="12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219961" y="373941"/>
            <a:ext cx="648072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Участники  клуба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med" advClick="0" advTm="5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362" name="AutoShape 2" descr="https://cdn.wallpapersafari.com/8/91/Zh1kC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4" name="Picture 4" descr="https://cdn.wallpapersafari.com/8/91/Zh1k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04864" y="-20981712"/>
            <a:ext cx="10637392" cy="3981600"/>
          </a:xfrm>
          <a:prstGeom prst="rect">
            <a:avLst/>
          </a:prstGeom>
          <a:noFill/>
        </p:spPr>
      </p:pic>
      <p:pic>
        <p:nvPicPr>
          <p:cNvPr id="18434" name="Picture 2" descr="https://im0-tub-ru.yandex.net/i?id=48056c805939d697c413e629c6f79c58-l&amp;n=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548680"/>
            <a:ext cx="856895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nstantia" pitchFamily="18" charset="0"/>
              </a:rPr>
              <a:t>Цель </a:t>
            </a:r>
            <a:r>
              <a:rPr lang="ru-RU" sz="2000" b="1" dirty="0" smtClean="0">
                <a:latin typeface="Constantia" pitchFamily="18" charset="0"/>
              </a:rPr>
              <a:t>работы клуба</a:t>
            </a:r>
            <a:r>
              <a:rPr lang="ru-RU" sz="2000" dirty="0" smtClean="0">
                <a:latin typeface="Constantia" pitchFamily="18" charset="0"/>
              </a:rPr>
              <a:t>: </a:t>
            </a:r>
            <a:r>
              <a:rPr lang="ru-RU" sz="2000" dirty="0">
                <a:latin typeface="Constantia" pitchFamily="18" charset="0"/>
              </a:rPr>
              <a:t>Создать благоприятную обстановку в группе для адаптации детей раннего дошкольного возраста и их родителей (законных представителей) к условиям пребывания в детском саду, через организацию совместной деятельности: ребенок-педагог-родитель, тем самым сохраняя психическое и физическое здоровье малыша. </a:t>
            </a:r>
            <a:endParaRPr lang="ru-RU" sz="2000" dirty="0" smtClean="0">
              <a:latin typeface="Constantia" pitchFamily="18" charset="0"/>
            </a:endParaRPr>
          </a:p>
          <a:p>
            <a:r>
              <a:rPr lang="ru-RU" sz="2000" b="1" dirty="0" smtClean="0">
                <a:latin typeface="Constantia" pitchFamily="18" charset="0"/>
              </a:rPr>
              <a:t>Задачи работы клуба:</a:t>
            </a:r>
            <a:endParaRPr lang="ru-RU" sz="2000" dirty="0">
              <a:latin typeface="Constantia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nstantia" pitchFamily="18" charset="0"/>
              </a:rPr>
              <a:t>Сформировать условия для гармоничного развития личности в соответствии с его индивидуальными и возрастными особенностями в период раннего развития через формирование цикла адаптационных мероприятий</a:t>
            </a:r>
            <a:r>
              <a:rPr lang="ru-RU" sz="2000" dirty="0" smtClean="0">
                <a:latin typeface="Constantia" pitchFamily="18" charset="0"/>
              </a:rPr>
              <a:t>.</a:t>
            </a:r>
            <a:endParaRPr lang="ru-RU" sz="2000" dirty="0">
              <a:latin typeface="Constantia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nstantia" pitchFamily="18" charset="0"/>
              </a:rPr>
              <a:t>Сформировать у детей чувство защищенности и внутреннего комфорта в детском саду в совместных сюжетных играх с педагогом и родителями.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latin typeface="Constantia" pitchFamily="18" charset="0"/>
              </a:rPr>
              <a:t>Внедрять эффективные формы и методы сотрудничества с родителями для повышения их компетентности в вопросах воспитания, а также для создания системы партнерских отношений родителей и детского сада.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dirty="0" smtClean="0">
              <a:latin typeface="Constantia" pitchFamily="18" charset="0"/>
            </a:endParaRPr>
          </a:p>
          <a:p>
            <a:endParaRPr lang="ru-RU" dirty="0">
              <a:latin typeface="Constantia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http://www.infostend.by/images/stories/virtuemart/product/25168.jpg"/>
          <p:cNvPicPr>
            <a:picLocks noChangeAspect="1" noChangeArrowheads="1"/>
          </p:cNvPicPr>
          <p:nvPr/>
        </p:nvPicPr>
        <p:blipFill>
          <a:blip r:embed="rId7" cstate="print"/>
          <a:srcRect l="2297" t="5007" r="2714" b="4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9512" y="548680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Основные этапы деятельности клуба</a:t>
            </a:r>
            <a:r>
              <a:rPr lang="ru-RU" dirty="0" smtClean="0"/>
              <a:t>:</a:t>
            </a:r>
            <a:endParaRPr lang="ru-RU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534533956"/>
              </p:ext>
            </p:extLst>
          </p:nvPr>
        </p:nvGraphicFramePr>
        <p:xfrm>
          <a:off x="1524000" y="1397000"/>
          <a:ext cx="6648400" cy="505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 spd="med" advClick="0" advTm="5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://www.infostend.by/images/stories/virtuemart/product/25168.jpg"/>
          <p:cNvPicPr>
            <a:picLocks noChangeAspect="1" noChangeArrowheads="1"/>
          </p:cNvPicPr>
          <p:nvPr/>
        </p:nvPicPr>
        <p:blipFill>
          <a:blip r:embed="rId2" cstate="print"/>
          <a:srcRect l="2297" t="5007" r="2714" b="462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475457765"/>
              </p:ext>
            </p:extLst>
          </p:nvPr>
        </p:nvGraphicFramePr>
        <p:xfrm>
          <a:off x="1763688" y="260648"/>
          <a:ext cx="6624736" cy="636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med" advClick="0" advTm="5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.jimcdn.com/app/cms/image/transf/none/path/sc2f0efcb0492d79a/backgroundarea/id8a05dbf8ef130b5/version/1493349958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31641" y="692696"/>
            <a:ext cx="69847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nstantia" pitchFamily="18" charset="0"/>
              </a:rPr>
              <a:t>Совместная деятельность воспитателей детей и родителей.</a:t>
            </a:r>
            <a:endParaRPr lang="ru-RU" sz="2000" b="1" dirty="0">
              <a:solidFill>
                <a:srgbClr val="FF0000"/>
              </a:solidFill>
              <a:latin typeface="Constantia" pitchFamily="18" charset="0"/>
            </a:endParaRPr>
          </a:p>
        </p:txBody>
      </p:sp>
      <p:pic>
        <p:nvPicPr>
          <p:cNvPr id="22532" name="Picture 4" descr="https://sun9-3.userapi.com/c831109/v831109948/1629b7/oPOD_QQLPv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916832"/>
            <a:ext cx="2916324" cy="3888432"/>
          </a:xfrm>
          <a:prstGeom prst="rect">
            <a:avLst/>
          </a:prstGeom>
          <a:noFill/>
        </p:spPr>
      </p:pic>
      <p:pic>
        <p:nvPicPr>
          <p:cNvPr id="10242" name="Picture 2" descr="https://pp.userapi.com/c848636/v848636948/3ddee/iSgJ8BZnKz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060848"/>
            <a:ext cx="4536504" cy="340237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age.jimcdn.com/app/cms/image/transf/none/path/sc2f0efcb0492d79a/backgroundarea/id8a05dbf8ef130b5/version/1493349958/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https://pp.userapi.com/c845219/v845219922/9bea7/yYkYSoVVxz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9504" y="2780928"/>
            <a:ext cx="4464496" cy="3618403"/>
          </a:xfrm>
          <a:prstGeom prst="rect">
            <a:avLst/>
          </a:prstGeom>
          <a:noFill/>
        </p:spPr>
      </p:pic>
      <p:pic>
        <p:nvPicPr>
          <p:cNvPr id="23560" name="Picture 8" descr="https://pp.userapi.com/c849124/v849124614/a6a56/letI8epAxD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980728"/>
            <a:ext cx="4427984" cy="3320988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5000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423</Words>
  <Application>Microsoft Office PowerPoint</Application>
  <PresentationFormat>Экран (4:3)</PresentationFormat>
  <Paragraphs>48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Black</vt:lpstr>
      <vt:lpstr>Calibri</vt:lpstr>
      <vt:lpstr>Constantia</vt:lpstr>
      <vt:lpstr>Monotype Corsiva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HP</cp:lastModifiedBy>
  <cp:revision>49</cp:revision>
  <dcterms:created xsi:type="dcterms:W3CDTF">2018-10-29T16:16:19Z</dcterms:created>
  <dcterms:modified xsi:type="dcterms:W3CDTF">2019-12-02T10:43:21Z</dcterms:modified>
</cp:coreProperties>
</file>