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69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73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8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67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91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2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37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014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506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0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0070C0"/>
            </a:gs>
            <a:gs pos="100000">
              <a:srgbClr val="FF000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A809-8854-444C-ACA6-5C025BE759E2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94D8E-79E9-41B7-A9BC-939DEB65EE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410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Муниципальное бюджетное дошкольное образовательное учреждение детский сад «Солнышко» г. </a:t>
            </a:r>
            <a:r>
              <a:rPr lang="ru-RU" sz="2000" b="1" dirty="0" smtClean="0"/>
              <a:t>Усмани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b="1" dirty="0" smtClean="0"/>
              <a:t>Усманского </a:t>
            </a:r>
            <a:r>
              <a:rPr lang="ru-RU" sz="2000" b="1" dirty="0"/>
              <a:t>района Липецкой области</a:t>
            </a:r>
            <a:endParaRPr lang="ru-RU" sz="2000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2000" b="1" dirty="0"/>
              <a:t>Интегрированное занятие по нравственно – патриотическому воспитанию в старшей группе на тему: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b="1" dirty="0"/>
              <a:t>«Символика Российской Федерации</a:t>
            </a:r>
            <a:r>
              <a:rPr lang="ru-RU" sz="2000" b="1" dirty="0" smtClean="0"/>
              <a:t>»</a:t>
            </a:r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r">
              <a:buNone/>
            </a:pPr>
            <a:r>
              <a:rPr lang="ru-RU" sz="2000" b="1" dirty="0" smtClean="0"/>
              <a:t>П</a:t>
            </a:r>
            <a:r>
              <a:rPr lang="ru-RU" sz="2000" b="1" dirty="0" smtClean="0"/>
              <a:t>одготовила</a:t>
            </a:r>
            <a:r>
              <a:rPr lang="ru-RU" sz="2000" b="1" dirty="0" smtClean="0"/>
              <a:t>:</a:t>
            </a:r>
          </a:p>
          <a:p>
            <a:pPr marL="0" indent="0" algn="r">
              <a:buNone/>
            </a:pPr>
            <a:r>
              <a:rPr lang="ru-RU" sz="2000" b="1" dirty="0"/>
              <a:t>в</a:t>
            </a:r>
            <a:r>
              <a:rPr lang="ru-RU" sz="2000" b="1" dirty="0" smtClean="0"/>
              <a:t>оспитатель Безъязычная Н.Н.</a:t>
            </a:r>
            <a:endParaRPr lang="ru-RU" sz="2000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0039" y="3413160"/>
            <a:ext cx="2951922" cy="22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1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73" y="349692"/>
            <a:ext cx="812292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9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0757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космосе бескрайнем</a:t>
            </a:r>
            <a:br>
              <a:rPr lang="ru-RU" dirty="0"/>
            </a:br>
            <a:r>
              <a:rPr lang="ru-RU" dirty="0"/>
              <a:t>Что-то вдруг случилось…</a:t>
            </a:r>
            <a:br>
              <a:rPr lang="ru-RU" dirty="0"/>
            </a:br>
            <a:r>
              <a:rPr lang="ru-RU" dirty="0"/>
              <a:t>Ярким-ярким светом</a:t>
            </a:r>
            <a:br>
              <a:rPr lang="ru-RU" dirty="0"/>
            </a:br>
            <a:r>
              <a:rPr lang="ru-RU" dirty="0"/>
              <a:t>Солнце засветилось!</a:t>
            </a:r>
            <a:br>
              <a:rPr lang="ru-RU" dirty="0"/>
            </a:br>
            <a:r>
              <a:rPr lang="ru-RU" dirty="0"/>
              <a:t>Осветило звезды,</a:t>
            </a:r>
            <a:br>
              <a:rPr lang="ru-RU" dirty="0"/>
            </a:br>
            <a:r>
              <a:rPr lang="ru-RU" dirty="0"/>
              <a:t>Разные кометы…</a:t>
            </a:r>
            <a:br>
              <a:rPr lang="ru-RU" dirty="0"/>
            </a:br>
            <a:r>
              <a:rPr lang="ru-RU" dirty="0"/>
              <a:t>И согрело маленькую,</a:t>
            </a:r>
            <a:br>
              <a:rPr lang="ru-RU" dirty="0"/>
            </a:br>
            <a:r>
              <a:rPr lang="ru-RU" dirty="0"/>
              <a:t>Круглую планету.</a:t>
            </a:r>
            <a:br>
              <a:rPr lang="ru-RU" dirty="0"/>
            </a:br>
            <a:r>
              <a:rPr lang="ru-RU" dirty="0"/>
              <a:t>На планете этой</a:t>
            </a:r>
            <a:br>
              <a:rPr lang="ru-RU" dirty="0"/>
            </a:br>
            <a:r>
              <a:rPr lang="ru-RU" dirty="0"/>
              <a:t>Есть леса и горы,</a:t>
            </a:r>
            <a:br>
              <a:rPr lang="ru-RU" dirty="0"/>
            </a:br>
            <a:r>
              <a:rPr lang="ru-RU" dirty="0"/>
              <a:t>Океаны синие,</a:t>
            </a:r>
            <a:br>
              <a:rPr lang="ru-RU" dirty="0"/>
            </a:br>
            <a:r>
              <a:rPr lang="ru-RU" dirty="0"/>
              <a:t>Бескрайние просторы!</a:t>
            </a:r>
            <a:br>
              <a:rPr lang="ru-RU" dirty="0"/>
            </a:br>
            <a:r>
              <a:rPr lang="ru-RU" dirty="0"/>
              <a:t>На планете этой</a:t>
            </a:r>
            <a:br>
              <a:rPr lang="ru-RU" dirty="0"/>
            </a:br>
            <a:r>
              <a:rPr lang="ru-RU" dirty="0"/>
              <a:t>Мы живем, друзья</a:t>
            </a:r>
            <a:br>
              <a:rPr lang="ru-RU" dirty="0"/>
            </a:br>
            <a:r>
              <a:rPr lang="ru-RU" dirty="0" smtClean="0"/>
              <a:t>И </a:t>
            </a:r>
            <a:r>
              <a:rPr lang="ru-RU" dirty="0"/>
              <a:t>гордо называем</a:t>
            </a:r>
            <a:br>
              <a:rPr lang="ru-RU" dirty="0"/>
            </a:br>
            <a:r>
              <a:rPr lang="ru-RU" dirty="0"/>
              <a:t>Мы ее… (Земля).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4" y="1142323"/>
            <a:ext cx="4527481" cy="45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4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81878"/>
            <a:ext cx="10515600" cy="539508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Наша Родина – большая и красивая страна, у нее славная история, которой мы должны </a:t>
            </a:r>
            <a:r>
              <a:rPr lang="ru-RU" dirty="0" smtClean="0"/>
              <a:t>гордиться!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76" y="1921564"/>
            <a:ext cx="6169047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1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553" y="577331"/>
            <a:ext cx="7718542" cy="57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05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15617"/>
            <a:ext cx="10515600" cy="546134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Если </a:t>
            </a:r>
            <a:r>
              <a:rPr lang="ru-RU" dirty="0"/>
              <a:t>дружба велика – будет Родина крепка</a:t>
            </a:r>
            <a:r>
              <a:rPr lang="ru-RU" dirty="0" smtClean="0"/>
              <a:t>!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72" y="1987826"/>
            <a:ext cx="6405856" cy="44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81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34" y="2629169"/>
            <a:ext cx="5824331" cy="38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700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74</Words>
  <Application>Microsoft Office PowerPoint</Application>
  <PresentationFormat>Произвольный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8</cp:revision>
  <dcterms:created xsi:type="dcterms:W3CDTF">2023-11-19T16:20:53Z</dcterms:created>
  <dcterms:modified xsi:type="dcterms:W3CDTF">2023-11-27T07:56:22Z</dcterms:modified>
</cp:coreProperties>
</file>