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77" r:id="rId8"/>
    <p:sldId id="268" r:id="rId9"/>
    <p:sldId id="269" r:id="rId10"/>
    <p:sldId id="270" r:id="rId11"/>
    <p:sldId id="271" r:id="rId12"/>
    <p:sldId id="286" r:id="rId13"/>
    <p:sldId id="285" r:id="rId14"/>
    <p:sldId id="274" r:id="rId15"/>
    <p:sldId id="279" r:id="rId16"/>
    <p:sldId id="280" r:id="rId17"/>
    <p:sldId id="281" r:id="rId18"/>
    <p:sldId id="282" r:id="rId19"/>
    <p:sldId id="287" r:id="rId20"/>
    <p:sldId id="298" r:id="rId21"/>
    <p:sldId id="283" r:id="rId22"/>
    <p:sldId id="284" r:id="rId23"/>
    <p:sldId id="297" r:id="rId24"/>
    <p:sldId id="291" r:id="rId25"/>
    <p:sldId id="292" r:id="rId26"/>
    <p:sldId id="293" r:id="rId27"/>
    <p:sldId id="294" r:id="rId28"/>
    <p:sldId id="295" r:id="rId29"/>
    <p:sldId id="296" r:id="rId30"/>
    <p:sldId id="28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8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4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1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9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0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1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9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05AB-341F-4C33-A517-3AAD239BCD1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7AC1-C6AC-447A-B3E4-F7B60EF9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5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339" y="787649"/>
            <a:ext cx="6863880" cy="182013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Проект «Все </a:t>
            </a:r>
            <a:r>
              <a:rPr lang="ru-RU" sz="3600" b="1" dirty="0" smtClean="0"/>
              <a:t>профессии нужны</a:t>
            </a:r>
            <a:r>
              <a:rPr lang="ru-RU" sz="3600" b="1" dirty="0"/>
              <a:t>,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все профессии важны</a:t>
            </a:r>
            <a:r>
              <a:rPr lang="ru-RU" sz="3600" b="1" dirty="0"/>
              <a:t>»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smtClean="0"/>
              <a:t>средняя группа)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8642" y="4651022"/>
            <a:ext cx="9144000" cy="1655762"/>
          </a:xfrm>
        </p:spPr>
        <p:txBody>
          <a:bodyPr/>
          <a:lstStyle/>
          <a:p>
            <a:pPr algn="r"/>
            <a:r>
              <a:rPr lang="ru-RU" dirty="0" err="1" smtClean="0"/>
              <a:t>Любенко</a:t>
            </a:r>
            <a:r>
              <a:rPr lang="ru-RU" dirty="0" smtClean="0"/>
              <a:t> Анастасия Дмитриевна</a:t>
            </a:r>
          </a:p>
          <a:p>
            <a:pPr algn="r"/>
            <a:r>
              <a:rPr lang="ru-RU" dirty="0" smtClean="0"/>
              <a:t>МБДОУ «Детский сад №15 «Радуга»</a:t>
            </a:r>
          </a:p>
          <a:p>
            <a:pPr algn="r"/>
            <a:r>
              <a:rPr lang="ru-RU" dirty="0" smtClean="0"/>
              <a:t>2023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013">
            <a:off x="936815" y="2401311"/>
            <a:ext cx="5068300" cy="380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49">
            <a:off x="8422678" y="262192"/>
            <a:ext cx="2807447" cy="3743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287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7872" y="459960"/>
            <a:ext cx="4326192" cy="57682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Начало постройки. </a:t>
            </a:r>
            <a:endParaRPr lang="ru-RU" sz="2000" dirty="0" smtClean="0"/>
          </a:p>
          <a:p>
            <a:pPr algn="ctr"/>
            <a:r>
              <a:rPr lang="ru-RU" sz="2000" dirty="0" smtClean="0"/>
              <a:t>Ребята </a:t>
            </a:r>
            <a:r>
              <a:rPr lang="ru-RU" sz="2000" dirty="0" smtClean="0"/>
              <a:t>сначала были строителями, строили гараж, через несколько минут дети начали </a:t>
            </a:r>
            <a:r>
              <a:rPr lang="ru-RU" sz="2000" dirty="0" smtClean="0"/>
              <a:t>он превратился в «автопарк</a:t>
            </a:r>
            <a:r>
              <a:rPr lang="ru-RU" sz="2000" dirty="0" smtClean="0"/>
              <a:t>». </a:t>
            </a:r>
            <a:endParaRPr lang="ru-RU" sz="2000" dirty="0" smtClean="0"/>
          </a:p>
          <a:p>
            <a:pPr algn="ctr"/>
            <a:r>
              <a:rPr lang="ru-RU" sz="2000" dirty="0" smtClean="0"/>
              <a:t>Дальше </a:t>
            </a:r>
            <a:r>
              <a:rPr lang="ru-RU" sz="2000" dirty="0" smtClean="0"/>
              <a:t>начала развиваться игра так, что нужные машины выезжали на помощь.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246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09" y="3409661"/>
            <a:ext cx="3536373" cy="933739"/>
          </a:xfrm>
        </p:spPr>
        <p:txBody>
          <a:bodyPr/>
          <a:lstStyle/>
          <a:p>
            <a:pPr algn="ctr"/>
            <a:r>
              <a:rPr lang="ru-RU" dirty="0" smtClean="0"/>
              <a:t>Магазин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3" y="76127"/>
            <a:ext cx="4273551" cy="32051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3440581"/>
            <a:ext cx="4050290" cy="30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0" y="2285455"/>
            <a:ext cx="4823979" cy="10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83" y="2285455"/>
            <a:ext cx="3146927" cy="41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05" y="1010950"/>
            <a:ext cx="9479579" cy="119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7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Сначала у девочек была задумка «Магазин </a:t>
            </a:r>
            <a:r>
              <a:rPr lang="ru-RU" sz="3200" dirty="0" smtClean="0"/>
              <a:t>косметики», </a:t>
            </a:r>
            <a:r>
              <a:rPr lang="ru-RU" sz="3200" dirty="0" smtClean="0"/>
              <a:t>но сюжет перешел </a:t>
            </a:r>
            <a:r>
              <a:rPr lang="ru-RU" sz="3200" dirty="0" smtClean="0"/>
              <a:t>в </a:t>
            </a:r>
            <a:r>
              <a:rPr lang="ru-RU" sz="3200" dirty="0" smtClean="0"/>
              <a:t>кафе, </a:t>
            </a:r>
            <a:r>
              <a:rPr lang="ru-RU" sz="3200" dirty="0" smtClean="0"/>
              <a:t>а дальше </a:t>
            </a:r>
            <a:r>
              <a:rPr lang="ru-RU" sz="3200" dirty="0" smtClean="0"/>
              <a:t>в день </a:t>
            </a:r>
            <a:r>
              <a:rPr lang="ru-RU" sz="3200" dirty="0" smtClean="0"/>
              <a:t>рождение.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4449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smtClean="0"/>
              <a:t>Ира, во что ты играешь?»</a:t>
            </a:r>
          </a:p>
          <a:p>
            <a:r>
              <a:rPr lang="ru-RU" sz="2000" dirty="0" smtClean="0"/>
              <a:t>«</a:t>
            </a:r>
            <a:r>
              <a:rPr lang="ru-RU" sz="2000" dirty="0" smtClean="0"/>
              <a:t>Я играю в модницу, у меня такая пышная юбка…»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106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5" y="328375"/>
            <a:ext cx="3318386" cy="4424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80" y="1720644"/>
            <a:ext cx="3694471" cy="4925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95" y="1237411"/>
            <a:ext cx="3281516" cy="43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Когда мы узнали ответы на вопросы, мы их постарались нарисовать возле своего </a:t>
            </a:r>
            <a:r>
              <a:rPr lang="ru-RU" sz="2000" dirty="0" err="1" smtClean="0"/>
              <a:t>стикера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328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Планирование с ребятами чем будем заниматься в течении дня в детском саду. В конце дня отмечали «солнышко», «кружек» (что пожелает ребенок) – этот знак </a:t>
            </a:r>
            <a:r>
              <a:rPr lang="ru-RU" sz="2000" dirty="0" smtClean="0"/>
              <a:t>обозначал</a:t>
            </a:r>
            <a:r>
              <a:rPr lang="ru-RU" sz="2000" dirty="0"/>
              <a:t> </a:t>
            </a:r>
            <a:r>
              <a:rPr lang="ru-RU" sz="2000" dirty="0" smtClean="0"/>
              <a:t>то</a:t>
            </a:r>
            <a:r>
              <a:rPr lang="ru-RU" sz="2000" dirty="0" smtClean="0"/>
              <a:t> дело, которое </a:t>
            </a:r>
            <a:r>
              <a:rPr lang="ru-RU" sz="2000" dirty="0" smtClean="0"/>
              <a:t>ребенок сделал сегодня.</a:t>
            </a:r>
          </a:p>
          <a:p>
            <a:r>
              <a:rPr lang="ru-RU" sz="2000" dirty="0" smtClean="0"/>
              <a:t>Дети так </a:t>
            </a:r>
            <a:r>
              <a:rPr lang="ru-RU" sz="2000" dirty="0" smtClean="0"/>
              <a:t>же планировали </a:t>
            </a:r>
            <a:r>
              <a:rPr lang="ru-RU" sz="2000" dirty="0" smtClean="0"/>
              <a:t>чем они будут заниматься и </a:t>
            </a:r>
            <a:r>
              <a:rPr lang="ru-RU" sz="2000" dirty="0" smtClean="0"/>
              <a:t>фиксировали </a:t>
            </a:r>
            <a:r>
              <a:rPr lang="ru-RU" sz="2000" dirty="0" smtClean="0"/>
              <a:t>на листке бумаги (рисунок или знак).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765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179" y="2940627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Очень заинтересовала работа мед сестры, побывали у нее в гостях.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695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24" y="240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 вот и папа наш рассказал о своей профессии.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smtClean="0"/>
              <a:t>Догадайтесь, кем я работаю?»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9" y="1856285"/>
            <a:ext cx="3697762" cy="46899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62" y="1868801"/>
            <a:ext cx="2949677" cy="4625516"/>
          </a:xfrm>
        </p:spPr>
      </p:pic>
    </p:spTree>
    <p:extLst>
      <p:ext uri="{BB962C8B-B14F-4D97-AF65-F5344CB8AC3E}">
        <p14:creationId xmlns:p14="http://schemas.microsoft.com/office/powerpoint/2010/main" val="415731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Вместе с родителями дома делали маленькие книжечки с профессиями мам, пап и </a:t>
            </a:r>
            <a:r>
              <a:rPr lang="ru-RU" sz="2000" dirty="0" smtClean="0"/>
              <a:t>т.д.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210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Интересующие нас вопросы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8" y="2389909"/>
            <a:ext cx="5701431" cy="42760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39" y="1280834"/>
            <a:ext cx="5147969" cy="38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«Доска заданий»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Данная доска заданий была сделана для того, чтобы родители вместе с детьми выполнили вместе какое-то задание в саду за несколько минут.</a:t>
            </a:r>
          </a:p>
          <a:p>
            <a:r>
              <a:rPr lang="ru-RU" sz="2000" dirty="0" smtClean="0"/>
              <a:t>Но было так, что дети подходили без родителей и сами выполняли задание, спрашивая у педагога.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608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Итоговый продукт: Стенгазета «Кем </a:t>
            </a:r>
            <a:r>
              <a:rPr lang="ru-RU" dirty="0" smtClean="0"/>
              <a:t>хочу стать»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9" y="2382658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12" y="2058194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88078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Конечно, ребенок имел полное право не учувствовать в проекте. Саша иногда включался в работу с детьми, в команде, но иногда интереса не было</a:t>
            </a:r>
            <a:r>
              <a:rPr lang="ru-RU" sz="2000" dirty="0" smtClean="0"/>
              <a:t>…</a:t>
            </a:r>
          </a:p>
          <a:p>
            <a:r>
              <a:rPr lang="ru-RU" sz="2000" dirty="0" smtClean="0"/>
              <a:t>Саша</a:t>
            </a:r>
            <a:r>
              <a:rPr lang="ru-RU" sz="2000" dirty="0" smtClean="0"/>
              <a:t>: «Я к вам потом приду, у меня дела» или «Я дома сделаю и принесу, хорошо?»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815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Артем иногда тоже не включался в проект, но он мог смело рассказать про транспорт, для чего нужен и что он делает.</a:t>
            </a:r>
          </a:p>
          <a:p>
            <a:r>
              <a:rPr lang="ru-RU" sz="1800" dirty="0" smtClean="0"/>
              <a:t>«</a:t>
            </a:r>
            <a:r>
              <a:rPr lang="ru-RU" sz="1800" dirty="0" smtClean="0"/>
              <a:t>Это комбайн, он собирает пшеницу, а потом делают булочки. А вот отсюда (показывает пальчиком) идут семечки».</a:t>
            </a:r>
          </a:p>
        </p:txBody>
      </p:sp>
    </p:spTree>
    <p:extLst>
      <p:ext uri="{BB962C8B-B14F-4D97-AF65-F5344CB8AC3E}">
        <p14:creationId xmlns:p14="http://schemas.microsoft.com/office/powerpoint/2010/main" val="400554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Напишите три наиболее интересных детских вопроса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враги сбегают из тюрьмы?</a:t>
            </a:r>
          </a:p>
          <a:p>
            <a:r>
              <a:rPr lang="ru-RU" dirty="0" smtClean="0"/>
              <a:t>Зачем нам учитель? Если нас учат в садике</a:t>
            </a:r>
          </a:p>
          <a:p>
            <a:r>
              <a:rPr lang="ru-RU" dirty="0" smtClean="0"/>
              <a:t>Как враги прячут золото?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98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Напишите три самых необычных видов деятельности, которые появились в ходе проекта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Постройка замка/домика/убежища из ткани, пластмассовых коробок, стульев, стола;</a:t>
            </a:r>
          </a:p>
          <a:p>
            <a:r>
              <a:rPr lang="ru-RU" dirty="0" smtClean="0"/>
              <a:t>Создание ракеты;</a:t>
            </a:r>
          </a:p>
          <a:p>
            <a:r>
              <a:rPr lang="ru-RU" dirty="0" smtClean="0"/>
              <a:t>Постройка кафе и сюжетно-ролевая игра в «Магазин косметики»</a:t>
            </a:r>
          </a:p>
        </p:txBody>
      </p:sp>
    </p:spTree>
    <p:extLst>
      <p:ext uri="{BB962C8B-B14F-4D97-AF65-F5344CB8AC3E}">
        <p14:creationId xmlns:p14="http://schemas.microsoft.com/office/powerpoint/2010/main" val="41239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Какие варианты продуктивной деятельности предлагали дети в рамках текущего проекта?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ракеты из подручных материалов;</a:t>
            </a:r>
          </a:p>
          <a:p>
            <a:r>
              <a:rPr lang="ru-RU" dirty="0" smtClean="0"/>
              <a:t>Создание построек (гараж, автодром и </a:t>
            </a:r>
            <a:r>
              <a:rPr lang="ru-RU" dirty="0" smtClean="0"/>
              <a:t>т.д.);</a:t>
            </a:r>
            <a:endParaRPr lang="ru-RU" dirty="0" smtClean="0"/>
          </a:p>
          <a:p>
            <a:r>
              <a:rPr lang="ru-RU" dirty="0" smtClean="0"/>
              <a:t>Изобразительное творчество (лепка маленького врача, рисунки карандашами/красками военный, полиция, строитель и </a:t>
            </a:r>
            <a:r>
              <a:rPr lang="ru-RU" dirty="0" smtClean="0"/>
              <a:t>т.д.)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44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Что из этого не пришло бы Вам в голову без детей?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Постройка </a:t>
            </a:r>
            <a:r>
              <a:rPr lang="ru-RU" dirty="0" smtClean="0"/>
              <a:t>ракеты;</a:t>
            </a:r>
            <a:endParaRPr lang="ru-RU" dirty="0" smtClean="0"/>
          </a:p>
          <a:p>
            <a:r>
              <a:rPr lang="ru-RU" dirty="0" smtClean="0"/>
              <a:t>Использовать различные коробки и ящики для постройки дома/крепости и </a:t>
            </a:r>
            <a:r>
              <a:rPr lang="ru-RU" dirty="0" smtClean="0"/>
              <a:t>т.д.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90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Чем занимались дети в свободное время? Связаны ли их занятия с темой проекта?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Больше всего детей интересовали различные постройки из конструктора, ткани и других подручных материалов.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Интересовало в свободное время с/р игры «Ветеринар», «Врач», «Строитель</a:t>
            </a:r>
            <a:r>
              <a:rPr lang="ru-RU" dirty="0" smtClean="0"/>
              <a:t>».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000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Что по вашему замыслу должно было случится с детьми во время проекта?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 smtClean="0"/>
              <a:t>больше узнали различных профессий, а так же </a:t>
            </a:r>
            <a:r>
              <a:rPr lang="ru-RU" dirty="0" smtClean="0"/>
              <a:t>кем </a:t>
            </a:r>
            <a:r>
              <a:rPr lang="ru-RU" dirty="0" smtClean="0"/>
              <a:t>работают </a:t>
            </a:r>
            <a:r>
              <a:rPr lang="ru-RU" dirty="0" smtClean="0"/>
              <a:t>родители (например, врач </a:t>
            </a:r>
            <a:r>
              <a:rPr lang="ru-RU" dirty="0" smtClean="0"/>
              <a:t>и </a:t>
            </a:r>
            <a:r>
              <a:rPr lang="ru-RU" dirty="0" err="1" smtClean="0"/>
              <a:t>мед.сестра</a:t>
            </a:r>
            <a:r>
              <a:rPr lang="ru-RU" dirty="0" smtClean="0"/>
              <a:t> это разные профессии).</a:t>
            </a:r>
            <a:endParaRPr lang="ru-RU" dirty="0" smtClean="0"/>
          </a:p>
          <a:p>
            <a:r>
              <a:rPr lang="ru-RU" dirty="0" smtClean="0"/>
              <a:t>Стали применять </a:t>
            </a:r>
            <a:r>
              <a:rPr lang="ru-RU" dirty="0" smtClean="0"/>
              <a:t>свои представления в сюжетно-ролевых играх.</a:t>
            </a:r>
            <a:endParaRPr lang="ru-RU" dirty="0" smtClean="0"/>
          </a:p>
          <a:p>
            <a:r>
              <a:rPr lang="ru-RU" dirty="0" smtClean="0"/>
              <a:t>У детей появляются предпосылки</a:t>
            </a:r>
            <a:r>
              <a:rPr lang="ru-RU" dirty="0" smtClean="0"/>
              <a:t> планировать </a:t>
            </a:r>
            <a:r>
              <a:rPr lang="ru-RU" dirty="0" smtClean="0"/>
              <a:t>свою </a:t>
            </a:r>
            <a:r>
              <a:rPr lang="ru-RU" dirty="0" smtClean="0"/>
              <a:t>деятельность - чем </a:t>
            </a:r>
            <a:r>
              <a:rPr lang="ru-RU" dirty="0" smtClean="0"/>
              <a:t>я буду заниматься </a:t>
            </a:r>
            <a:r>
              <a:rPr lang="ru-RU" dirty="0" smtClean="0"/>
              <a:t>сегодня.</a:t>
            </a:r>
            <a:endParaRPr lang="ru-RU" dirty="0" smtClean="0"/>
          </a:p>
          <a:p>
            <a:r>
              <a:rPr lang="ru-RU" dirty="0" smtClean="0"/>
              <a:t>Навык умения </a:t>
            </a:r>
            <a:r>
              <a:rPr lang="ru-RU" dirty="0" smtClean="0"/>
              <a:t>работать в </a:t>
            </a:r>
            <a:r>
              <a:rPr lang="ru-RU" dirty="0" smtClean="0"/>
              <a:t>командах </a:t>
            </a:r>
            <a:r>
              <a:rPr lang="ru-RU" dirty="0" smtClean="0"/>
              <a:t>сообща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641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Интерес к книгам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354346"/>
            <a:ext cx="3602337" cy="48031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55" y="1354346"/>
            <a:ext cx="3524363" cy="46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93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619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55" y="436707"/>
            <a:ext cx="4277987" cy="57039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9207" y="145473"/>
            <a:ext cx="4947948" cy="38115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Егор сначала хотел вылепить </a:t>
            </a:r>
            <a:r>
              <a:rPr lang="ru-RU" sz="2000" dirty="0" smtClean="0"/>
              <a:t>космонавта: </a:t>
            </a:r>
            <a:r>
              <a:rPr lang="ru-RU" sz="2000" dirty="0" smtClean="0"/>
              <a:t>«ведь это тоже профессия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pPr algn="ctr"/>
            <a:r>
              <a:rPr lang="ru-RU" sz="2000" dirty="0" smtClean="0"/>
              <a:t>Но через несколько </a:t>
            </a:r>
            <a:r>
              <a:rPr lang="ru-RU" sz="2000" dirty="0" smtClean="0"/>
              <a:t>минут </a:t>
            </a:r>
            <a:r>
              <a:rPr lang="ru-RU" sz="2000" dirty="0" smtClean="0"/>
              <a:t>Егор меняет ход </a:t>
            </a:r>
            <a:r>
              <a:rPr lang="ru-RU" sz="2000" dirty="0" smtClean="0"/>
              <a:t>деятельности</a:t>
            </a:r>
            <a:r>
              <a:rPr lang="ru-RU" sz="2000" dirty="0" smtClean="0"/>
              <a:t>: </a:t>
            </a:r>
            <a:r>
              <a:rPr lang="ru-RU" sz="2000" dirty="0" smtClean="0"/>
              <a:t>«А </a:t>
            </a:r>
            <a:r>
              <a:rPr lang="ru-RU" sz="2000" dirty="0" smtClean="0"/>
              <a:t>я хочу еще быть военным. Как его лепить?». </a:t>
            </a:r>
            <a:endParaRPr lang="ru-RU" sz="2000" dirty="0" smtClean="0"/>
          </a:p>
          <a:p>
            <a:pPr algn="ctr"/>
            <a:r>
              <a:rPr lang="ru-RU" sz="2000" dirty="0" smtClean="0"/>
              <a:t>Нашел </a:t>
            </a:r>
            <a:r>
              <a:rPr lang="ru-RU" sz="2000" dirty="0" smtClean="0"/>
              <a:t>САМ нужную книгу по лепке, пролистав страницы, нашел </a:t>
            </a:r>
            <a:r>
              <a:rPr lang="ru-RU" sz="2000" dirty="0" smtClean="0"/>
              <a:t>то, </a:t>
            </a:r>
            <a:r>
              <a:rPr lang="ru-RU" sz="2000" dirty="0" smtClean="0"/>
              <a:t>что искал.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5" y="2710008"/>
            <a:ext cx="3501266" cy="240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3" y="4366980"/>
            <a:ext cx="3531322" cy="221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65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12613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Мы и лепим, и рисуем!!!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8" y="1444337"/>
            <a:ext cx="5930804" cy="44481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12" y="569984"/>
            <a:ext cx="4329925" cy="5773234"/>
          </a:xfrm>
        </p:spPr>
      </p:pic>
    </p:spTree>
    <p:extLst>
      <p:ext uri="{BB962C8B-B14F-4D97-AF65-F5344CB8AC3E}">
        <p14:creationId xmlns:p14="http://schemas.microsoft.com/office/powerpoint/2010/main" val="21175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9" y="48519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6" y="1607416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31" y="2808227"/>
            <a:ext cx="4994786" cy="374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03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3" y="389130"/>
            <a:ext cx="4623954" cy="61652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Егор: «Я хочу стать космонавтом! И мне нужна ракета, как ее сделать?»</a:t>
            </a:r>
          </a:p>
          <a:p>
            <a:r>
              <a:rPr lang="ru-RU" sz="1800" dirty="0" smtClean="0"/>
              <a:t>Егор</a:t>
            </a:r>
            <a:r>
              <a:rPr lang="ru-RU" sz="1800" dirty="0" smtClean="0"/>
              <a:t>: «Стойте! Я ,кажется, кое-что </a:t>
            </a:r>
            <a:r>
              <a:rPr lang="ru-RU" sz="1800" dirty="0" smtClean="0"/>
              <a:t>придумал» Убегает</a:t>
            </a:r>
            <a:r>
              <a:rPr lang="ru-RU" sz="1800" dirty="0" smtClean="0"/>
              <a:t>, приносит книгу с космосом и начинает искать картинку </a:t>
            </a:r>
            <a:r>
              <a:rPr lang="ru-RU" sz="1800" dirty="0" smtClean="0"/>
              <a:t>ракеты… «Сейчас </a:t>
            </a:r>
            <a:r>
              <a:rPr lang="ru-RU" sz="1800" dirty="0" smtClean="0"/>
              <a:t>найдем и нарисуем ВОТ такую большую ракету». Но Егор не закончил свое начатое дело, его позвали в игру, ракета отложилась.</a:t>
            </a:r>
          </a:p>
        </p:txBody>
      </p:sp>
    </p:spTree>
    <p:extLst>
      <p:ext uri="{BB962C8B-B14F-4D97-AF65-F5344CB8AC3E}">
        <p14:creationId xmlns:p14="http://schemas.microsoft.com/office/powerpoint/2010/main" val="79851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561397"/>
            <a:ext cx="4288379" cy="5717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8115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Тёма: «Смотри, что я собрал. Это сделал я сам!»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 smtClean="0"/>
              <a:t>Самолетом – пилот… летать очень сложно».</a:t>
            </a:r>
          </a:p>
          <a:p>
            <a:r>
              <a:rPr lang="ru-RU" sz="1800" dirty="0" smtClean="0"/>
              <a:t>«Почему?»</a:t>
            </a:r>
          </a:p>
          <a:p>
            <a:r>
              <a:rPr lang="ru-RU" sz="1800" dirty="0" smtClean="0"/>
              <a:t>«Потому, </a:t>
            </a:r>
            <a:r>
              <a:rPr lang="ru-RU" sz="1800" dirty="0" smtClean="0"/>
              <a:t>что это как  большая птица, там много людей и пилоты их везут куда им надо, а это сложно».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772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3" y="20240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79" y="342900"/>
            <a:ext cx="3932237" cy="16313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свою игру дети добавляли интересные </a:t>
            </a:r>
            <a:r>
              <a:rPr lang="ru-RU" sz="2000" dirty="0" smtClean="0"/>
              <a:t>«штучки» </a:t>
            </a:r>
            <a:r>
              <a:rPr lang="ru-RU" sz="2000" dirty="0" smtClean="0"/>
              <a:t>для </a:t>
            </a:r>
            <a:r>
              <a:rPr lang="ru-RU" sz="2000" dirty="0" smtClean="0"/>
              <a:t>игры -  прищепки</a:t>
            </a:r>
            <a:r>
              <a:rPr lang="ru-RU" sz="2000" dirty="0" smtClean="0"/>
              <a:t>, </a:t>
            </a:r>
            <a:r>
              <a:rPr lang="ru-RU" sz="2000" dirty="0" smtClean="0"/>
              <a:t>зажимы.</a:t>
            </a:r>
            <a:endParaRPr lang="ru-RU" sz="2000" dirty="0" smtClean="0"/>
          </a:p>
          <a:p>
            <a:r>
              <a:rPr lang="ru-RU" sz="2000" dirty="0" smtClean="0"/>
              <a:t>…. «Это мусоровоз, а прищепки это мусор. Он их убирает».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37" y="375284"/>
            <a:ext cx="4618470" cy="313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62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815</Words>
  <Application>Microsoft Office PowerPoint</Application>
  <PresentationFormat>Произвольный</PresentationFormat>
  <Paragraphs>65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Проект «Все профессии нужны,  все профессии важны»  (средняя группа) </vt:lpstr>
      <vt:lpstr>Интересующие нас вопросы</vt:lpstr>
      <vt:lpstr>Интерес к книгам</vt:lpstr>
      <vt:lpstr>Презентация PowerPoint</vt:lpstr>
      <vt:lpstr>Мы и лепим, и рисуем!!!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Магазин</vt:lpstr>
      <vt:lpstr>Сначала у девочек была задумка «Магазин косметики», но сюжет перешел в кафе, а дальше в день рождение.</vt:lpstr>
      <vt:lpstr>Презентация PowerPoint</vt:lpstr>
      <vt:lpstr>Презентация PowerPoint</vt:lpstr>
      <vt:lpstr>Презентация PowerPoint</vt:lpstr>
      <vt:lpstr>Планирование</vt:lpstr>
      <vt:lpstr>Презентация PowerPoint</vt:lpstr>
      <vt:lpstr>А вот и папа наш рассказал о своей профессии. «Догадайтесь, кем я работаю?»</vt:lpstr>
      <vt:lpstr>Презентация PowerPoint</vt:lpstr>
      <vt:lpstr>«Доска заданий»</vt:lpstr>
      <vt:lpstr>Итоговый продукт: Стенгазета «Кем хочу стать» </vt:lpstr>
      <vt:lpstr>Презентация PowerPoint</vt:lpstr>
      <vt:lpstr>Презентация PowerPoint</vt:lpstr>
      <vt:lpstr>Напишите три наиболее интересных детских вопроса</vt:lpstr>
      <vt:lpstr>Напишите три самых необычных видов деятельности, которые появились в ходе проекта</vt:lpstr>
      <vt:lpstr>Какие варианты продуктивной деятельности предлагали дети в рамках текущего проекта?</vt:lpstr>
      <vt:lpstr>Что из этого не пришло бы Вам в голову без детей?</vt:lpstr>
      <vt:lpstr>Чем занимались дети в свободное время? Связаны ли их занятия с темой проекта?</vt:lpstr>
      <vt:lpstr>Что по вашему замыслу должно было случится с детьми во время проекта?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«Все профессии нужны, все профессии важны» в средней группе</dc:title>
  <dc:creator>User</dc:creator>
  <cp:lastModifiedBy>методист</cp:lastModifiedBy>
  <cp:revision>29</cp:revision>
  <dcterms:created xsi:type="dcterms:W3CDTF">2023-03-29T13:19:33Z</dcterms:created>
  <dcterms:modified xsi:type="dcterms:W3CDTF">2023-04-03T04:51:47Z</dcterms:modified>
</cp:coreProperties>
</file>