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256" r:id="rId2"/>
    <p:sldId id="257" r:id="rId3"/>
    <p:sldId id="258" r:id="rId4"/>
    <p:sldId id="284" r:id="rId5"/>
    <p:sldId id="259" r:id="rId6"/>
    <p:sldId id="288" r:id="rId7"/>
    <p:sldId id="285" r:id="rId8"/>
    <p:sldId id="286" r:id="rId9"/>
    <p:sldId id="289" r:id="rId10"/>
    <p:sldId id="290" r:id="rId11"/>
    <p:sldId id="264" r:id="rId12"/>
    <p:sldId id="291" r:id="rId13"/>
    <p:sldId id="292" r:id="rId14"/>
    <p:sldId id="293" r:id="rId15"/>
    <p:sldId id="295" r:id="rId16"/>
    <p:sldId id="296" r:id="rId17"/>
    <p:sldId id="265" r:id="rId18"/>
    <p:sldId id="267" r:id="rId19"/>
    <p:sldId id="29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46" autoAdjust="0"/>
  </p:normalViewPr>
  <p:slideViewPr>
    <p:cSldViewPr snapToGrid="0">
      <p:cViewPr varScale="1">
        <p:scale>
          <a:sx n="70" d="100"/>
          <a:sy n="70" d="100"/>
        </p:scale>
        <p:origin x="71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B8321-B0DC-4CDC-B6AA-4CD876968F3B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0610E-A750-494F-9B95-799FB0D61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28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610E-A750-494F-9B95-799FB0D61F0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8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610E-A750-494F-9B95-799FB0D61F0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6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0610E-A750-494F-9B95-799FB0D61F0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6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66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5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6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8890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791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888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62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13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2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37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6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0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68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54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5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86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3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3AFBAAE-8624-4B02-805E-0539015D7571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0C88B87-5F4A-4337-B9D4-9378FE9FB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73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E576D-28C1-480F-8804-9BEE7B02B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624" y="660400"/>
            <a:ext cx="10694988" cy="3632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 литературного чтения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В.Ю. Драгунский </a:t>
            </a:r>
            <a:br>
              <a:rPr lang="ru-RU" sz="6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6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любит Мишка»</a:t>
            </a:r>
            <a:br>
              <a:rPr lang="ru-RU" sz="6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AD181F-CE4D-4B17-8181-F153BDD73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2200" y="4292600"/>
            <a:ext cx="7289800" cy="256540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algn="ctr"/>
            <a:r>
              <a:rPr lang="ru-RU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Зобкова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Валерьевна,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 </a:t>
            </a:r>
          </a:p>
        </p:txBody>
      </p:sp>
    </p:spTree>
    <p:extLst>
      <p:ext uri="{BB962C8B-B14F-4D97-AF65-F5344CB8AC3E}">
        <p14:creationId xmlns:p14="http://schemas.microsoft.com/office/powerpoint/2010/main" val="4134233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85717" y="114299"/>
            <a:ext cx="8534400" cy="150706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dirty="0">
                <a:solidFill>
                  <a:schemeClr val="bg1"/>
                </a:solidFill>
              </a:rPr>
              <a:t>СЛОВАРНАЯ РАБОТА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799" y="2139981"/>
            <a:ext cx="8952931" cy="421576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Кавалерист – воин на коне</a:t>
            </a:r>
          </a:p>
          <a:p>
            <a:pPr eaLnBrk="1" hangingPunct="1">
              <a:defRPr/>
            </a:pPr>
            <a:r>
              <a:rPr lang="ru-RU" alt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Лань – быстрое животное рода оленей</a:t>
            </a:r>
          </a:p>
          <a:p>
            <a:pPr eaLnBrk="1" hangingPunct="1">
              <a:defRPr/>
            </a:pPr>
            <a:r>
              <a:rPr lang="ru-RU" alt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Зельц – вид колбасы</a:t>
            </a:r>
          </a:p>
          <a:p>
            <a:pPr eaLnBrk="1" hangingPunct="1">
              <a:defRPr/>
            </a:pPr>
            <a:r>
              <a:rPr lang="ru-RU" alt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Боржом – минеральная вода</a:t>
            </a:r>
          </a:p>
          <a:p>
            <a:pPr eaLnBrk="1" hangingPunct="1">
              <a:defRPr/>
            </a:pPr>
            <a:r>
              <a:rPr lang="ru-RU" alt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Частик – рыба</a:t>
            </a:r>
          </a:p>
          <a:p>
            <a:pPr eaLnBrk="1" hangingPunct="1">
              <a:defRPr/>
            </a:pPr>
            <a:r>
              <a:rPr lang="ru-RU" alt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Глазурованные пряники – покрытые глазурью, сахаром</a:t>
            </a:r>
          </a:p>
          <a:p>
            <a:pPr eaLnBrk="1" hangingPunct="1">
              <a:defRPr/>
            </a:pPr>
            <a:endParaRPr lang="ru-RU" alt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6A472-CE67-4C69-89FA-A9E0AB403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38" y="377534"/>
            <a:ext cx="2359582" cy="22999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A69AF-70D2-401C-B962-9DB817450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11" y="2847037"/>
            <a:ext cx="2150418" cy="2150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D57805-34FF-45F9-9D12-2D9346B1B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84"/>
            <a:ext cx="2359582" cy="16130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051F96-3D6C-4607-B184-0833A3C12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" y="2847037"/>
            <a:ext cx="1405136" cy="18817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B77F3F-1EF7-4903-89F3-C4797286B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658" y="5336486"/>
            <a:ext cx="2255342" cy="15047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D8EBFB-90A0-49A3-AA5F-8772C80F6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" y="5619105"/>
            <a:ext cx="2026658" cy="1177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45C38-9379-45BA-8CFC-0D22A363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6" y="254000"/>
            <a:ext cx="8534400" cy="1354667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ФридЕрик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Шопен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(1810-1849)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032DCF-499C-44BE-B503-C65DAB5B0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45" y="1608667"/>
            <a:ext cx="3305175" cy="4572000"/>
          </a:xfrm>
          <a:prstGeom prst="rect">
            <a:avLst/>
          </a:prstGeom>
        </p:spPr>
      </p:pic>
      <p:pic>
        <p:nvPicPr>
          <p:cNvPr id="7" name="shopen-vals-v-do-minor-7">
            <a:hlinkClick r:id="" action="ppaction://media"/>
            <a:extLst>
              <a:ext uri="{FF2B5EF4-FFF2-40B4-BE49-F238E27FC236}">
                <a16:creationId xmlns:a16="http://schemas.microsoft.com/office/drawing/2014/main" id="{1071F73B-1ACB-41DB-B14A-06B7545DA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7732" y="6042025"/>
            <a:ext cx="609600" cy="609600"/>
          </a:xfrm>
          <a:prstGeom prst="rect">
            <a:avLst/>
          </a:prstGeom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id="{0C2AC83B-0197-4E15-89F9-846B44EE3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679" y="2167467"/>
            <a:ext cx="6698721" cy="10329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Польский композитор и пианист</a:t>
            </a:r>
          </a:p>
        </p:txBody>
      </p:sp>
    </p:spTree>
    <p:extLst>
      <p:ext uri="{BB962C8B-B14F-4D97-AF65-F5344CB8AC3E}">
        <p14:creationId xmlns:p14="http://schemas.microsoft.com/office/powerpoint/2010/main" val="132722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8EAA3-5667-4296-928F-51657BC7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83CC85-5EF9-4284-8569-0DC912E2D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" y="17061"/>
            <a:ext cx="98263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0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50771-B879-4C20-AC98-5175058F8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7D2A58-6588-48CD-9654-1BE994F51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BE4339C4-A65C-4819-8E18-1A1953F66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52" y="0"/>
            <a:ext cx="10085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1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9E63C-84EF-4932-9EFF-AB13CB6C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055EBE-9B4B-498D-8BCA-8045AF152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816CAD-782B-44EB-A06E-E4C1EF6F1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1" y="0"/>
            <a:ext cx="10377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9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781" y="824858"/>
            <a:ext cx="3754437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САТИРА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35895" y="3898000"/>
            <a:ext cx="3995738" cy="15176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bg1"/>
                </a:solidFill>
              </a:rPr>
              <a:t>Высмеивает недостатки</a:t>
            </a:r>
          </a:p>
        </p:txBody>
      </p:sp>
      <p:sp>
        <p:nvSpPr>
          <p:cNvPr id="6" name="Стрелка влево 5"/>
          <p:cNvSpPr/>
          <p:nvPr/>
        </p:nvSpPr>
        <p:spPr>
          <a:xfrm rot="18901865">
            <a:off x="2873375" y="2744468"/>
            <a:ext cx="1582737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1"/>
          </p:nvPr>
        </p:nvSpPr>
        <p:spPr>
          <a:xfrm>
            <a:off x="7444518" y="3894825"/>
            <a:ext cx="3811587" cy="1520825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bg1"/>
                </a:solidFill>
              </a:rPr>
              <a:t>Помогает исправиться</a:t>
            </a:r>
          </a:p>
        </p:txBody>
      </p:sp>
      <p:sp>
        <p:nvSpPr>
          <p:cNvPr id="12" name="Стрелка влево 11"/>
          <p:cNvSpPr/>
          <p:nvPr/>
        </p:nvSpPr>
        <p:spPr>
          <a:xfrm rot="13243350">
            <a:off x="6872574" y="2681197"/>
            <a:ext cx="1488620" cy="485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34FE3-EFE9-4059-BB2E-C25A0A55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806" y="27017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31E0D7-C720-4133-BD47-CC470D90F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5755" y="1777241"/>
            <a:ext cx="9046643" cy="408510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Встреча с преподавателем музыки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Что любит Дениска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Мишкины интересы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«Чуть не забыл»</a:t>
            </a:r>
          </a:p>
        </p:txBody>
      </p:sp>
    </p:spTree>
    <p:extLst>
      <p:ext uri="{BB962C8B-B14F-4D97-AF65-F5344CB8AC3E}">
        <p14:creationId xmlns:p14="http://schemas.microsoft.com/office/powerpoint/2010/main" val="154189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2B398-343C-46BE-91E2-EB7F1F6E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51" y="105014"/>
            <a:ext cx="8534400" cy="8912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 мудрость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25232-65FE-45CC-A801-D7159DCBAF0B}"/>
              </a:ext>
            </a:extLst>
          </p:cNvPr>
          <p:cNvSpPr txBox="1"/>
          <p:nvPr/>
        </p:nvSpPr>
        <p:spPr>
          <a:xfrm>
            <a:off x="1828800" y="1690062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вкус и цвет товарища нет.</a:t>
            </a:r>
          </a:p>
          <a:p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хлебом единым жив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9794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136D3-467A-4FA5-B5D5-BD6D8C371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85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4ED0E4-5CE8-4AB1-9F5C-2509E73E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364474"/>
            <a:ext cx="8534400" cy="361526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С.24-26, выразительное чтение по ролям, отвечать на вопросы.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сочинение «Что я люблю» и оформить его рисунками.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Придумать продолжение рассказа.</a:t>
            </a:r>
          </a:p>
        </p:txBody>
      </p:sp>
    </p:spTree>
    <p:extLst>
      <p:ext uri="{BB962C8B-B14F-4D97-AF65-F5344CB8AC3E}">
        <p14:creationId xmlns:p14="http://schemas.microsoft.com/office/powerpoint/2010/main" val="1963390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BB61C-34B5-4FFE-9AD2-4A5FD70B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41075C-3275-4A24-81C7-F192B4EAF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619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D3850-ED4E-45F1-A024-80C9B338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12956"/>
            <a:ext cx="11173491" cy="48964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Прозвенел звонок веселый!</a:t>
            </a:r>
            <a:b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готовы? Всё готово?</a:t>
            </a:r>
            <a:b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сейчас не отдыхаем, </a:t>
            </a:r>
            <a:b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работать начинаем.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09212F-349F-4A45-BC04-B3E347F4B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56" y="4465109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136072" y="0"/>
            <a:ext cx="10557163" cy="1600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Юзефович Драгунский</a:t>
            </a:r>
            <a:br>
              <a:rPr lang="ru-RU" alt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(1913 – 1972)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A4F6FA-B250-45C0-82E9-47F3D3AFB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874308"/>
            <a:ext cx="4250267" cy="4385733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A1A16C-004D-414D-8311-D3F0C37D2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66" y="1874308"/>
            <a:ext cx="3810000" cy="4385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4339" y="412749"/>
            <a:ext cx="3754437" cy="2287589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ЮМОР</a:t>
            </a:r>
          </a:p>
        </p:txBody>
      </p:sp>
      <p:sp>
        <p:nvSpPr>
          <p:cNvPr id="5123" name="Объект 2"/>
          <p:cNvSpPr>
            <a:spLocks noGrp="1"/>
          </p:cNvSpPr>
          <p:nvPr>
            <p:ph sz="half" idx="1"/>
          </p:nvPr>
        </p:nvSpPr>
        <p:spPr>
          <a:xfrm>
            <a:off x="661987" y="3940969"/>
            <a:ext cx="3873502" cy="1833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</a:t>
            </a:r>
          </a:p>
        </p:txBody>
      </p:sp>
      <p:sp>
        <p:nvSpPr>
          <p:cNvPr id="6" name="Стрелка влево 5"/>
          <p:cNvSpPr/>
          <p:nvPr/>
        </p:nvSpPr>
        <p:spPr>
          <a:xfrm rot="18901865">
            <a:off x="3605214" y="3032125"/>
            <a:ext cx="1582737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125" name="Объект 2"/>
          <p:cNvSpPr>
            <a:spLocks noGrp="1"/>
          </p:cNvSpPr>
          <p:nvPr>
            <p:ph sz="half" idx="1"/>
          </p:nvPr>
        </p:nvSpPr>
        <p:spPr>
          <a:xfrm>
            <a:off x="4016377" y="5013324"/>
            <a:ext cx="3754437" cy="1673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Радостно</a:t>
            </a:r>
          </a:p>
        </p:txBody>
      </p:sp>
      <p:sp>
        <p:nvSpPr>
          <p:cNvPr id="5126" name="Объект 2"/>
          <p:cNvSpPr>
            <a:spLocks noGrp="1"/>
          </p:cNvSpPr>
          <p:nvPr>
            <p:ph sz="half" idx="1"/>
          </p:nvPr>
        </p:nvSpPr>
        <p:spPr>
          <a:xfrm>
            <a:off x="8188730" y="4247773"/>
            <a:ext cx="3873501" cy="167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Смешно</a:t>
            </a:r>
          </a:p>
        </p:txBody>
      </p:sp>
      <p:sp>
        <p:nvSpPr>
          <p:cNvPr id="11" name="Стрелка влево 10"/>
          <p:cNvSpPr/>
          <p:nvPr/>
        </p:nvSpPr>
        <p:spPr>
          <a:xfrm rot="16200000">
            <a:off x="4872038" y="3698876"/>
            <a:ext cx="2287588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Стрелка влево 11"/>
          <p:cNvSpPr/>
          <p:nvPr/>
        </p:nvSpPr>
        <p:spPr>
          <a:xfrm rot="13243350">
            <a:off x="6875464" y="3138489"/>
            <a:ext cx="2003425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43F69564-0312-473A-9950-8ECEE9591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927" y="332509"/>
            <a:ext cx="11360727" cy="1218479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 Миссисипи</a:t>
            </a:r>
          </a:p>
        </p:txBody>
      </p:sp>
      <p:sp>
        <p:nvSpPr>
          <p:cNvPr id="19" name="Подзаголовок 18">
            <a:extLst>
              <a:ext uri="{FF2B5EF4-FFF2-40B4-BE49-F238E27FC236}">
                <a16:creationId xmlns:a16="http://schemas.microsoft.com/office/drawing/2014/main" id="{3968DE6F-343D-48CF-9B1A-32EAD3450A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D413FDC1-A09B-47B5-8820-9B0719F3EA0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550988"/>
            <a:ext cx="11416146" cy="4974503"/>
          </a:xfrm>
        </p:spPr>
      </p:pic>
    </p:spTree>
    <p:extLst>
      <p:ext uri="{BB962C8B-B14F-4D97-AF65-F5344CB8AC3E}">
        <p14:creationId xmlns:p14="http://schemas.microsoft.com/office/powerpoint/2010/main" val="259781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9691FA3-63D8-4DFC-831D-0987BA3AE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79" y="432482"/>
            <a:ext cx="10747042" cy="59930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Скороговорка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Таня утром встанет,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Танцевать Танюшу тянет,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тут долго объяснять </a:t>
            </a:r>
            <a:r>
              <a:rPr lang="ru-RU" dirty="0"/>
              <a:t>–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7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Таня танцевать!</a:t>
            </a:r>
          </a:p>
        </p:txBody>
      </p:sp>
    </p:spTree>
    <p:extLst>
      <p:ext uri="{BB962C8B-B14F-4D97-AF65-F5344CB8AC3E}">
        <p14:creationId xmlns:p14="http://schemas.microsoft.com/office/powerpoint/2010/main" val="177454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1E5375F-DE35-4DB8-B9CB-C470D9200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691" y="1402772"/>
            <a:ext cx="10972800" cy="4052456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     Л  Б  Т    М  ШК  »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02A641A1-1979-4AC2-8D39-0E84B6EFC2CB}"/>
              </a:ext>
            </a:extLst>
          </p:cNvPr>
          <p:cNvSpPr/>
          <p:nvPr/>
        </p:nvSpPr>
        <p:spPr>
          <a:xfrm>
            <a:off x="3208289" y="1717962"/>
            <a:ext cx="457200" cy="45720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94C3191C-ABAE-4483-AE4D-8113BEAC8FA3}"/>
              </a:ext>
            </a:extLst>
          </p:cNvPr>
          <p:cNvSpPr/>
          <p:nvPr/>
        </p:nvSpPr>
        <p:spPr>
          <a:xfrm>
            <a:off x="5712699" y="1714499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962AB02C-FC2C-42A0-99E0-5592FAFD0980}"/>
              </a:ext>
            </a:extLst>
          </p:cNvPr>
          <p:cNvSpPr/>
          <p:nvPr/>
        </p:nvSpPr>
        <p:spPr>
          <a:xfrm>
            <a:off x="4908143" y="171796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F7C9FE38-A7BE-43F5-A2D7-1D30B54CA617}"/>
              </a:ext>
            </a:extLst>
          </p:cNvPr>
          <p:cNvSpPr/>
          <p:nvPr/>
        </p:nvSpPr>
        <p:spPr>
          <a:xfrm>
            <a:off x="8262897" y="1690253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C33B5926-3AE9-471E-86EC-D02FBE484955}"/>
              </a:ext>
            </a:extLst>
          </p:cNvPr>
          <p:cNvSpPr/>
          <p:nvPr/>
        </p:nvSpPr>
        <p:spPr>
          <a:xfrm>
            <a:off x="10061194" y="172142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D67DB0-A9D3-4463-A41B-61E0C3F73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2794000"/>
            <a:ext cx="5926097" cy="32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7447B-B27A-4A10-9617-6EE019D6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212" y="685800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Драгунский</a:t>
            </a:r>
            <a:b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Что любит мишка 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D3347E6-7976-46D4-AF5B-900F9E4F4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655343-11FB-494B-BA58-668CFC7DB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67" y="2311400"/>
            <a:ext cx="384386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8EECA-7785-4722-9191-97558E2E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0B592-452F-4698-A0E0-8F0EE3506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729781-39E0-412C-B586-C504206DD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48" y="0"/>
            <a:ext cx="8875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443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352</TotalTime>
  <Words>165</Words>
  <Application>Microsoft Office PowerPoint</Application>
  <PresentationFormat>Широкоэкранный</PresentationFormat>
  <Paragraphs>48</Paragraphs>
  <Slides>19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Century Gothic</vt:lpstr>
      <vt:lpstr>Times New Roman</vt:lpstr>
      <vt:lpstr>Wingdings 3</vt:lpstr>
      <vt:lpstr>Сектор</vt:lpstr>
      <vt:lpstr>Урок  литературного чтения  В.Ю. Драгунский   «Что любит Мишка» 4 класс</vt:lpstr>
      <vt:lpstr>Прозвенел звонок веселый! Все готовы? Всё готово? Мы сейчас не отдыхаем,  Мы работать начинаем.</vt:lpstr>
      <vt:lpstr>Виктор Юзефович Драгунский (1913 – 1972)</vt:lpstr>
      <vt:lpstr>ЮМОР</vt:lpstr>
      <vt:lpstr>Река Миссисипи</vt:lpstr>
      <vt:lpstr>Презентация PowerPoint</vt:lpstr>
      <vt:lpstr>Презентация PowerPoint</vt:lpstr>
      <vt:lpstr>В. Драгунский « Что любит мишка »</vt:lpstr>
      <vt:lpstr>Презентация PowerPoint</vt:lpstr>
      <vt:lpstr>СЛОВАРНАЯ РАБОТА</vt:lpstr>
      <vt:lpstr>ФридЕрик Шопен (1810-1849)</vt:lpstr>
      <vt:lpstr>Презентация PowerPoint</vt:lpstr>
      <vt:lpstr>Презентация PowerPoint</vt:lpstr>
      <vt:lpstr>Презентация PowerPoint</vt:lpstr>
      <vt:lpstr>САТИРА</vt:lpstr>
      <vt:lpstr>Работа в группах</vt:lpstr>
      <vt:lpstr>Народная  мудрость </vt:lpstr>
      <vt:lpstr>Домашнее заДание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Skipper</dc:creator>
  <cp:lastModifiedBy>Skipper</cp:lastModifiedBy>
  <cp:revision>66</cp:revision>
  <dcterms:created xsi:type="dcterms:W3CDTF">2019-01-07T12:34:36Z</dcterms:created>
  <dcterms:modified xsi:type="dcterms:W3CDTF">2019-01-20T11:18:53Z</dcterms:modified>
</cp:coreProperties>
</file>