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266429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«ЮНЫЕ ЗНАТОКИ ПДД»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6552728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CC3300"/>
                </a:solidFill>
              </a:rPr>
              <a:t>Подготовила: </a:t>
            </a:r>
            <a:r>
              <a:rPr lang="ru-RU" dirty="0" err="1" smtClean="0">
                <a:solidFill>
                  <a:srgbClr val="CC3300"/>
                </a:solidFill>
              </a:rPr>
              <a:t>Балакшина</a:t>
            </a:r>
            <a:r>
              <a:rPr lang="ru-RU" dirty="0" smtClean="0">
                <a:solidFill>
                  <a:srgbClr val="CC3300"/>
                </a:solidFill>
              </a:rPr>
              <a:t> Елена Вениаминовна – воспитатель высшей квалификационной категории СП «Детский сад «Терем-теремок» ГБОУ ООШ № 21 г. Новокуйбышевска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«АВТОКОНСТРУКТОР»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36762" t="20401" r="14107" b="16166"/>
          <a:stretch>
            <a:fillRect/>
          </a:stretch>
        </p:blipFill>
        <p:spPr bwMode="auto">
          <a:xfrm>
            <a:off x="827584" y="1700808"/>
            <a:ext cx="734481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ПРАВИЛЬНО ЛИ ПОСТУПАЮТ ДЕТИ?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наруше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7992888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арушение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136904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рушение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208912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рушение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8064896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рушение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8208912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ОНЕЦ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1484784"/>
            <a:ext cx="4680520" cy="4824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6056" y="0"/>
            <a:ext cx="4067944" cy="2636912"/>
          </a:xfrm>
          <a:prstGeom prst="rect">
            <a:avLst/>
          </a:prstGeom>
        </p:spPr>
      </p:pic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437112"/>
            <a:ext cx="4139952" cy="2420888"/>
          </a:xfrm>
          <a:prstGeom prst="rect">
            <a:avLst/>
          </a:prstGeom>
        </p:spPr>
      </p:pic>
      <p:pic>
        <p:nvPicPr>
          <p:cNvPr id="4" name="Рисунок 3" descr="depositphotos_84042088-Blue-child-bik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2948" y="2420888"/>
            <a:ext cx="3118104" cy="1944216"/>
          </a:xfrm>
          <a:prstGeom prst="rect">
            <a:avLst/>
          </a:prstGeom>
        </p:spPr>
      </p:pic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4211960" cy="2492896"/>
          </a:xfrm>
          <a:prstGeom prst="rect">
            <a:avLst/>
          </a:prstGeom>
        </p:spPr>
      </p:pic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4149080"/>
            <a:ext cx="4211960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ГРУЗОВОЙ ТРАНСПОРТ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грузовой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8280920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ПАССАЖИРСКИЙ ТРАНСПОРТ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пассажирский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3F2F0"/>
              </a:clrFrom>
              <a:clrTo>
                <a:srgbClr val="F3F2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484784"/>
            <a:ext cx="7704856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СПЕЦИАЛЬНЫЙ ТРАНСПОРТ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пе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7992888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ВОДНЫЙ ТРАНСПОРТ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водный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556792"/>
            <a:ext cx="7920880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ВОЗДУШНЫЙ ТРАНСПОРТ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вт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7992888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005064"/>
            <a:ext cx="194421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0648"/>
            <a:ext cx="212832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Documents and Settings\Admin\Мои документы\i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60648"/>
            <a:ext cx="2055742" cy="259228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005064"/>
            <a:ext cx="21247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005064"/>
            <a:ext cx="194421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ПЕШЕХОДНЫЙ ПЕРЕХОД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332656"/>
            <a:ext cx="2143125" cy="2448272"/>
          </a:xfrm>
          <a:prstGeom prst="rect">
            <a:avLst/>
          </a:prstGeom>
        </p:spPr>
      </p:pic>
      <p:pic>
        <p:nvPicPr>
          <p:cNvPr id="12" name="Рисунок 11" descr="ПОДЗЕМНЫЙ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11760" y="332656"/>
            <a:ext cx="2016224" cy="2448272"/>
          </a:xfrm>
          <a:prstGeom prst="rect">
            <a:avLst/>
          </a:prstGeom>
        </p:spPr>
      </p:pic>
      <p:pic>
        <p:nvPicPr>
          <p:cNvPr id="13" name="Рисунок 12" descr="ЗАПРЕЩЕНО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9512" y="4005064"/>
            <a:ext cx="2232248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«СВЕТОФОР»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под.иг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7848872" cy="4608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55</Words>
  <Application>Microsoft Office PowerPoint</Application>
  <PresentationFormat>Экран (4:3)</PresentationFormat>
  <Paragraphs>11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«ЮНЫЕ ЗНАТОКИ ПДД»</vt:lpstr>
      <vt:lpstr>Слайд 2</vt:lpstr>
      <vt:lpstr>ГРУЗОВОЙ ТРАНСПОРТ</vt:lpstr>
      <vt:lpstr>ПАССАЖИРСКИЙ ТРАНСПОРТ</vt:lpstr>
      <vt:lpstr>СПЕЦИАЛЬНЫЙ ТРАНСПОРТ</vt:lpstr>
      <vt:lpstr>ВОДНЫЙ ТРАНСПОРТ</vt:lpstr>
      <vt:lpstr>ВОЗДУШНЫЙ ТРАНСПОРТ</vt:lpstr>
      <vt:lpstr>Слайд 8</vt:lpstr>
      <vt:lpstr>ИГРА «СВЕТОФОР»</vt:lpstr>
      <vt:lpstr>«АВТОКОНСТРУКТОР»</vt:lpstr>
      <vt:lpstr>ПРАВИЛЬНО ЛИ ПОСТУПАЮТ ДЕТИ?</vt:lpstr>
      <vt:lpstr>Слайд 12</vt:lpstr>
      <vt:lpstr>Слайд 13</vt:lpstr>
      <vt:lpstr>Слайд 14</vt:lpstr>
      <vt:lpstr>Слайд 15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«СВЕТОФОРИЮ»</dc:title>
  <dc:creator>Балакшины</dc:creator>
  <cp:lastModifiedBy>Балакшины</cp:lastModifiedBy>
  <cp:revision>9</cp:revision>
  <dcterms:created xsi:type="dcterms:W3CDTF">2016-10-24T17:25:14Z</dcterms:created>
  <dcterms:modified xsi:type="dcterms:W3CDTF">2022-11-01T04:48:12Z</dcterms:modified>
</cp:coreProperties>
</file>