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6299E-13F5-4EFC-ADA7-6E3E513DB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DB4E4D-9093-414B-BAF1-CB480A8E2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E9B5D-3BEF-4EFA-B32D-6B177ACA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10611-A04D-4C6E-8275-867F4730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06E97-0CF6-4E72-B9D9-26C6719D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BA4CD-04EA-40AD-BEAE-F396B3E4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69EDAC-FEBE-4967-9801-94E39A33E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754EF-4DF4-4040-9E59-2AD7673D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707DF-D70F-4802-B38A-4E6D1657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FD6DF-F7FF-4786-894B-9CD93B7B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D0B8C-D260-4A97-8527-395630AB8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4DBF92-70DB-489A-95C6-1E1A017D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6CB85-7733-43C1-BA86-DA688FC3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CCB07-082E-4536-8B8E-88BED653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DDC96-7161-4BB5-B973-ABD6578D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8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56953-5BCE-458B-9541-908F536D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86785-8EA0-4DCA-8AE0-0F00D8E2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876A6-2FE7-434B-9F36-10D57EBE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82514-8184-4C56-9FBD-FBF235E6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01A4E-162E-47AC-9B18-10B1FE19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27418-45D2-41D9-AF6B-28D14344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50576-F0C3-4ECA-941B-AFB47EBB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B7148-6E3A-4C36-A9FB-117E258A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7AF56-42C3-48E9-84A4-64222566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B6324-F3C4-428F-B2BB-72CEEE66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89EDC-8CF6-462B-83AE-85D276B0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38CDA0-BF4C-4D51-9106-AA15A163F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1FE51-E4C6-46EB-B4B1-C4E825E9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DC347-055E-41F5-B5BB-2C78E2A7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F2A25-A5B9-4F4B-985B-29B4AA7B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AFA374-9995-4210-93BC-51A3446D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D5D40-6E41-4ECF-9BF3-C7F0E9A3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A8C0B7-FC66-4F26-8F2F-773F806D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CC6C7F-F9E4-4DD0-A973-7E675F57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139502-5020-4BA1-BB22-973ABF85E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B9597A-7C9F-4EEB-9830-8F27573F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E79DA6-315A-4D7A-97ED-AF02481F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8465BD-D3C0-4426-88BB-846C7F54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B170D6-1955-4C96-8BC8-AC056155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2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51B67-C2F1-49E6-BCD8-CC15AB04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6CE8EC-F46E-4B77-8739-DEE8AD81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942C47-CE79-4489-BD4D-B1131B0A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906EA7-C2A4-4904-B988-3A59F6BC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8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FD57E6-A7BB-4377-BD2E-A38FB0FD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F6ECB7-1CCA-482D-93DB-FFC4D5FD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FCBFB8-8A0A-41DE-BF93-D5A19925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2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59BDB-3F2A-48A3-A64B-C75014BC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D8E1E-946D-4B45-8482-D44E15C5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17AD02-3FC4-4F53-8488-EC19FF87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3985E-215E-4EEB-A18C-AA41CEF3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0C56D-A873-4874-896A-DCF59A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AD80F-ADCD-4619-A7F7-835E24F8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49026-DA20-4C5F-BF36-5C58B21D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3EB561-7F8D-48BA-9532-52C464440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B84DAF-0F33-491D-8A63-67430C344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7F8EC-6472-444B-9FDC-58D03528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133DE-6418-435D-BC8B-031BB3E0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E4EFE-4AEC-497A-B580-A472BE08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8B9A2-9B97-46A6-AF20-EBEB19BA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CD0CE-A053-4895-AEAE-8E9087C92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9E6CC-695D-4897-A80D-8EED94293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4FD-5ABE-4A5A-8275-EFC45955544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81A35-08BA-436B-88A6-2BBD80546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205D3-212D-48AB-9166-F1B54908F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BAE6-F2D6-464D-BAC6-E7225074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8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24478-ED5B-4148-A89F-837CC170E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721" y="1126187"/>
            <a:ext cx="7383886" cy="2387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Логическая разминка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11E042-70D5-4ED0-83A6-69F964F92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4721" y="3627795"/>
            <a:ext cx="7383886" cy="165576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</a:p>
        </p:txBody>
      </p:sp>
      <p:pic>
        <p:nvPicPr>
          <p:cNvPr id="1026" name="Picture 2" descr="http://www.panoramaphoto.biz/wp-content/photos/2013/12/leopol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64" y="2537143"/>
            <a:ext cx="3119857" cy="38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1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A887-685E-4125-B6C1-76D2883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88096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E744-1F99-48F2-AEEA-AED1741C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164551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Задача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/>
              <a:t>Из школы домой идут две девочки, а навстречу им два мальчика. Сколько детей идут домой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656" y="2361127"/>
            <a:ext cx="428625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7" y="2524259"/>
            <a:ext cx="3849173" cy="41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yenislayt.com/upload/eda033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237" y="2321753"/>
            <a:ext cx="381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dtdocs.ru/pars_docs/refs/15/14462/14462_html_71d6a8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640170"/>
            <a:ext cx="2900504" cy="38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A887-685E-4125-B6C1-76D2883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433" y="322613"/>
            <a:ext cx="2488096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E744-1F99-48F2-AEEA-AED1741C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>
            <a:normAutofit/>
          </a:bodyPr>
          <a:lstStyle/>
          <a:p>
            <a:r>
              <a:rPr lang="ru-RU" sz="3600" b="1" u="sng" dirty="0"/>
              <a:t>Задача.</a:t>
            </a:r>
            <a:r>
              <a:rPr lang="ru-RU" sz="3600" b="1" u="sng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Чтобы конфету разделить пополам, достаточно сделать один разрез. Сколько надо сделать разрезов, чтобы разделить на две части бублик?</a:t>
            </a:r>
          </a:p>
        </p:txBody>
      </p:sp>
      <p:pic>
        <p:nvPicPr>
          <p:cNvPr id="4" name="Рисунок 3" descr="Ножницы">
            <a:extLst>
              <a:ext uri="{FF2B5EF4-FFF2-40B4-BE49-F238E27FC236}">
                <a16:creationId xmlns:a16="http://schemas.microsoft.com/office/drawing/2014/main" id="{857930E7-A868-46B2-A3D0-E6B6045E1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96" y="365125"/>
            <a:ext cx="1838178" cy="1838178"/>
          </a:xfrm>
          <a:prstGeom prst="rect">
            <a:avLst/>
          </a:prstGeom>
        </p:spPr>
      </p:pic>
      <p:pic>
        <p:nvPicPr>
          <p:cNvPr id="6" name="Рисунок 5" descr="Конфета">
            <a:extLst>
              <a:ext uri="{FF2B5EF4-FFF2-40B4-BE49-F238E27FC236}">
                <a16:creationId xmlns:a16="http://schemas.microsoft.com/office/drawing/2014/main" id="{85DCAA61-9E60-4E83-BB9D-2D6571A936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22613"/>
            <a:ext cx="909811" cy="945892"/>
          </a:xfrm>
          <a:prstGeom prst="rect">
            <a:avLst/>
          </a:prstGeom>
        </p:spPr>
      </p:pic>
      <p:pic>
        <p:nvPicPr>
          <p:cNvPr id="8" name="Рисунок 7" descr="Нож">
            <a:extLst>
              <a:ext uri="{FF2B5EF4-FFF2-40B4-BE49-F238E27FC236}">
                <a16:creationId xmlns:a16="http://schemas.microsoft.com/office/drawing/2014/main" id="{D3B23528-F46C-4401-9AFB-D09100E58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327" y="3141489"/>
            <a:ext cx="2410264" cy="2410264"/>
          </a:xfrm>
          <a:prstGeom prst="rect">
            <a:avLst/>
          </a:prstGeom>
        </p:spPr>
      </p:pic>
      <p:pic>
        <p:nvPicPr>
          <p:cNvPr id="2052" name="Picture 4" descr="https://mmedia.ozone.ru/multimedia/101830180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271" y="4224245"/>
            <a:ext cx="2084039" cy="18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.fishki.net/upload/users/2017/07/01/466193/11acfe160d9f8084639a051f8abb26f5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8764" y="3039388"/>
            <a:ext cx="3272749" cy="32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A887-685E-4125-B6C1-76D2883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59" y="484394"/>
            <a:ext cx="2488096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E744-1F99-48F2-AEEA-AED1741C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10" y="1020417"/>
            <a:ext cx="10323490" cy="1568237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/>
              <a:t>Задача. </a:t>
            </a:r>
            <a:r>
              <a:rPr lang="ru-RU" sz="3600" b="1" dirty="0">
                <a:solidFill>
                  <a:srgbClr val="0070C0"/>
                </a:solidFill>
              </a:rPr>
              <a:t>Один петух разбудил двух человек, спящих на сеновале. Сколько надо петухов, чтобы разбудить 10 человек? </a:t>
            </a:r>
            <a:r>
              <a:rPr lang="ru-RU" sz="3600" b="1" dirty="0"/>
              <a:t>(1, 5 ил 10?)</a:t>
            </a:r>
          </a:p>
        </p:txBody>
      </p:sp>
      <p:pic>
        <p:nvPicPr>
          <p:cNvPr id="4" name="Рисунок 3" descr="Петух">
            <a:extLst>
              <a:ext uri="{FF2B5EF4-FFF2-40B4-BE49-F238E27FC236}">
                <a16:creationId xmlns:a16="http://schemas.microsoft.com/office/drawing/2014/main" id="{874CD9E9-4664-4277-BE0F-A37E67B81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671" y="1403342"/>
            <a:ext cx="914400" cy="931985"/>
          </a:xfrm>
          <a:prstGeom prst="rect">
            <a:avLst/>
          </a:prstGeom>
        </p:spPr>
      </p:pic>
      <p:pic>
        <p:nvPicPr>
          <p:cNvPr id="3076" name="Picture 4" descr="https://otvet.imgsmail.ru/download/d68af4e12420b5b42fa28bba72c7d65d_i-2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555" y="2588654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A887-685E-4125-B6C1-76D2883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973" y="484394"/>
            <a:ext cx="2488096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E744-1F99-48F2-AEEA-AED1741C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7365642" cy="1065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u="sng" dirty="0"/>
              <a:t>Геометрический материал. </a:t>
            </a:r>
          </a:p>
          <a:p>
            <a:r>
              <a:rPr lang="ru-RU" sz="3600" dirty="0"/>
              <a:t>Сколько треугольников?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558" y="2395469"/>
            <a:ext cx="6078827" cy="408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6998" y="752405"/>
            <a:ext cx="16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16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unveter.ru/uploads/posts/2015-07/1437413344_mm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020" y="2446216"/>
            <a:ext cx="3979572" cy="39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58E56-9D8E-4CE6-8B2D-63AD9EF6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Математический диктант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0E72E-0AC5-4B6A-A0BA-1034E3B4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489150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/>
              <a:t>Запишите цифрами: </a:t>
            </a:r>
            <a:r>
              <a:rPr lang="ru-RU" b="1" dirty="0"/>
              <a:t>тридцать, пятьдесят, восемьдесят, сорок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Запишите число, в котором: </a:t>
            </a:r>
          </a:p>
          <a:p>
            <a:pPr marL="0" indent="0">
              <a:buNone/>
            </a:pPr>
            <a:r>
              <a:rPr lang="ru-RU" b="1" dirty="0"/>
              <a:t>6 </a:t>
            </a:r>
            <a:r>
              <a:rPr lang="ru-RU" dirty="0"/>
              <a:t>десятков,      </a:t>
            </a:r>
            <a:r>
              <a:rPr lang="ru-RU" b="1" dirty="0"/>
              <a:t>2</a:t>
            </a:r>
            <a:r>
              <a:rPr lang="ru-RU" dirty="0"/>
              <a:t> десятка и </a:t>
            </a:r>
            <a:r>
              <a:rPr lang="ru-RU" b="1" dirty="0"/>
              <a:t>5 </a:t>
            </a:r>
            <a:r>
              <a:rPr lang="ru-RU" dirty="0"/>
              <a:t>единиц,        </a:t>
            </a:r>
            <a:r>
              <a:rPr lang="ru-RU" b="1" dirty="0"/>
              <a:t>9</a:t>
            </a:r>
            <a:r>
              <a:rPr lang="ru-RU" dirty="0"/>
              <a:t> десятков и </a:t>
            </a:r>
            <a:r>
              <a:rPr lang="ru-RU" b="1" dirty="0"/>
              <a:t>1</a:t>
            </a:r>
            <a:r>
              <a:rPr lang="ru-RU" dirty="0"/>
              <a:t> единица,    </a:t>
            </a:r>
            <a:r>
              <a:rPr lang="ru-RU" b="1" dirty="0"/>
              <a:t>10</a:t>
            </a:r>
            <a:r>
              <a:rPr lang="ru-RU" dirty="0"/>
              <a:t> десятков. </a:t>
            </a:r>
          </a:p>
          <a:p>
            <a:pPr marL="0" indent="0">
              <a:buNone/>
            </a:pPr>
            <a:r>
              <a:rPr lang="ru-RU" dirty="0"/>
              <a:t>3) Запишите </a:t>
            </a:r>
            <a:r>
              <a:rPr lang="ru-RU" u="sng" dirty="0"/>
              <a:t>соседей</a:t>
            </a:r>
            <a:r>
              <a:rPr lang="ru-RU" dirty="0"/>
              <a:t> числа </a:t>
            </a:r>
            <a:r>
              <a:rPr lang="ru-RU" b="1" dirty="0"/>
              <a:t>48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4) Запишите числа в </a:t>
            </a:r>
            <a:r>
              <a:rPr lang="ru-RU" u="sng" dirty="0"/>
              <a:t>порядке убывания</a:t>
            </a:r>
            <a:r>
              <a:rPr lang="ru-RU" dirty="0"/>
              <a:t>: </a:t>
            </a:r>
            <a:r>
              <a:rPr lang="ru-RU" b="1" dirty="0"/>
              <a:t>75, 18, 24, 31, 90, 52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5) Сколько в числе 27 десятков и единиц?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748" y="4314424"/>
            <a:ext cx="2544269" cy="21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D1B3-E440-4F79-936C-5786423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28D9C-B150-4A8B-A9C2-B04882B3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23, 54, 32, 17, 81, 100, 96, 70.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соседей каждого числа.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числа, в которых десятков больше, чем единиц.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числах сумма цифр равна: 5,   15?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числе  цифра 7 обозначает количество единиц?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числах отсутствуют единицы?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9" y="85773"/>
            <a:ext cx="1716836" cy="14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E86BA-F499-41E3-994B-6620D34F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859" y="481036"/>
            <a:ext cx="2461591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FF4FD-28B7-482B-9CC7-2688D159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096" y="1086678"/>
            <a:ext cx="6047704" cy="509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Логическая разминка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В соревнованиях по бегу Ваня, Гриша и Дима заняли первые три места. Какое место занял каждый из мальчиков, если Гриша занял не второе и не третье место, а Дима – не третье?</a:t>
            </a:r>
          </a:p>
        </p:txBody>
      </p:sp>
      <p:pic>
        <p:nvPicPr>
          <p:cNvPr id="5122" name="Picture 2" descr="https://prv0.lori-images.net/cartoon-winners-podium-0010209968-preview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487" y="1086677"/>
            <a:ext cx="4770549" cy="50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E86BA-F499-41E3-994B-6620D34F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04" y="440868"/>
            <a:ext cx="2461591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FF4FD-28B7-482B-9CC7-2688D159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678"/>
            <a:ext cx="10515600" cy="5090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</a:t>
            </a:r>
          </a:p>
          <a:p>
            <a:pPr marL="0" indent="0">
              <a:buNone/>
            </a:pP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40, 51, 62, 73, 84, 95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Назовите числа, в которых единиц на 4 больше, чем десятков.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35" y="271395"/>
            <a:ext cx="2333625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653" y="4095482"/>
            <a:ext cx="2421598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BA887-685E-4125-B6C1-76D2883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88096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E744-1F99-48F2-AEEA-AED1741C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Задача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/>
              <a:t>Два лыжника вышли одновременно навстречу друг другу. Первый прошёл до встречи 2 часа. Сколько времени прошёл до встречи второй лыжник?</a:t>
            </a:r>
          </a:p>
        </p:txBody>
      </p:sp>
      <p:pic>
        <p:nvPicPr>
          <p:cNvPr id="9218" name="Picture 2" descr="https://youfa.ru/upload/iblock/5e1/5e1222a101169aa52c4315fa6cc7c92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51" y="3196946"/>
            <a:ext cx="5047490" cy="33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0" r="13392" b="8119"/>
          <a:stretch/>
        </p:blipFill>
        <p:spPr>
          <a:xfrm>
            <a:off x="6527674" y="3189318"/>
            <a:ext cx="5080716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311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Логическая разминка</vt:lpstr>
      <vt:lpstr>Презентация PowerPoint</vt:lpstr>
      <vt:lpstr>Презентация PowerPoint</vt:lpstr>
      <vt:lpstr>Презентация PowerPoint</vt:lpstr>
      <vt:lpstr>Математический диктант</vt:lpstr>
      <vt:lpstr>Устный счёт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Логическая разминка</dc:title>
  <dc:creator>irina29panina@outlook.com</dc:creator>
  <cp:lastModifiedBy>Пользователь</cp:lastModifiedBy>
  <cp:revision>19</cp:revision>
  <dcterms:created xsi:type="dcterms:W3CDTF">2018-07-18T07:45:54Z</dcterms:created>
  <dcterms:modified xsi:type="dcterms:W3CDTF">2024-02-18T14:45:59Z</dcterms:modified>
</cp:coreProperties>
</file>