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lokolchikrodino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«Колокольчик»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357694"/>
            <a:ext cx="8001056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«Один не дома»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Болтенкова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Т.В.,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детский сад «Колокольчик»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Admin\Desktop\на презентацию\db06441821443928bb3f7f16821400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774" y="1357299"/>
            <a:ext cx="4218242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Admin\Desktop\на презентацию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051"/>
            <a:ext cx="5040560" cy="6464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D:\Users\Admin\Desktop\на презентацию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6525989" cy="366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D:\Users\Admin\Desktop\на презентацию\1645131605_63-kartinkin-net-p-kartinki-obida-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0"/>
            <a:ext cx="5357820" cy="357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63314" cy="530294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11,5 лет в поисково-спасательный отряд 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ЛизаАлерт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поступило более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тысяч заявок о пропаже детей.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2021г-8582 заявки  о пропаже детей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Найдено-7803 ребёнка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2022г- 3181 заявка  о пропаже детей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Найдены живыми 2831 детей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учётом прошлых лет не найдено 1086 детей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 пропажи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по России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Users\Admin\Desktop\на презентацию\IMG-20221023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28"/>
            <a:ext cx="492922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101042" cy="6643710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Users\Admin\Desktop\на презентацию\IMG-20221023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8580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101042" cy="6643710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Users\Admin\Desktop\на презентацию\tsvIAUkoQ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00105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15242" cy="228601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01042" cy="492922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Болтенкова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Татьяна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Валерьевна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kolokolchikrodino@mail.ru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телефон: 89612318367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казённое дошкольное образовательное учреждение детский сад «Колокольчик»</vt:lpstr>
      <vt:lpstr>Презентация PowerPoint</vt:lpstr>
      <vt:lpstr>Презентация PowerPoint</vt:lpstr>
      <vt:lpstr>Презентация PowerPoint</vt:lpstr>
      <vt:lpstr>Статистика пропажи детей по России </vt:lpstr>
      <vt:lpstr>Презентация PowerPoint</vt:lpstr>
      <vt:lpstr>Презентация PowerPoint</vt:lpstr>
      <vt:lpstr>Презентация PowerPoint</vt:lpstr>
      <vt:lpstr>Болтенкова Татьяна  Валерьевна kolokolchikrodino@mail.ru телефон: 89612318367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«Колокольчик»</dc:title>
  <dc:creator>Admin</dc:creator>
  <cp:lastModifiedBy>Колокольчик</cp:lastModifiedBy>
  <cp:revision>12</cp:revision>
  <dcterms:created xsi:type="dcterms:W3CDTF">2022-10-27T13:50:33Z</dcterms:created>
  <dcterms:modified xsi:type="dcterms:W3CDTF">2022-10-31T05:50:34Z</dcterms:modified>
</cp:coreProperties>
</file>