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240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58F0C-C598-D0C4-AD84-5E8D16DBB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E92B9A-7254-274F-282D-468844CC4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F0F8C5-C569-3195-AA31-14DC24BD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ADCF-86D5-433C-AF6D-1CA66E558B74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BF79C-3424-99D4-71B5-09C0D8CA2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9BD137-8A32-7736-3956-484BE395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049B-EF2F-41CB-915E-02B9D33BB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03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F543E-796A-5C64-862B-0C1CD9FBD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6FB474-8E38-963E-7758-6C4C9ABE9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BD2D8F-9B8A-0E0C-D902-7B4638FC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ADCF-86D5-433C-AF6D-1CA66E558B74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FD6730-079A-A1A9-002F-D562C9369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695497-8817-5F90-52B4-41D96B262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049B-EF2F-41CB-915E-02B9D33BB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0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53A18A-A29D-8447-A4AE-F58A1728D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217B71-F371-A96F-0EF2-290C26153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9C2393-B795-CE02-FFCC-C93FA100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ADCF-86D5-433C-AF6D-1CA66E558B74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7012B-D101-B736-08A9-6CFFBBE9A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CC9FC-0381-0EB3-B6A7-2CC170D97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049B-EF2F-41CB-915E-02B9D33BB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937-6BC3-E1CF-35F4-24A76C7F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C78643-594F-5656-3D21-4DC153CDA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03D86-B60E-7E3E-747C-29D8BC39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ADCF-86D5-433C-AF6D-1CA66E558B74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C151A2-6493-03F7-1002-A1B599B88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82D9-D840-6DA2-D21C-B2CFFD7BE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049B-EF2F-41CB-915E-02B9D33BB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7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380F0-2679-5A72-F64A-2016A2BA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78806C-C614-8E6C-B110-073362C84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2AD68E-77C1-8A91-9AA8-4AC7B3C3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ADCF-86D5-433C-AF6D-1CA66E558B74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F96CC2-B30B-1415-4C3A-0F9486790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F8B65A-665E-B5AF-723F-7C66026A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049B-EF2F-41CB-915E-02B9D33BB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8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9F8D7-168A-DF00-B549-548FEFCE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DBB8D-5631-A7BA-8AD4-6CD1042E6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36797C-696C-6B19-D091-12C1DDA93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6A386B-F946-0D9F-0725-1252B00D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ADCF-86D5-433C-AF6D-1CA66E558B74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7B72F4-3C51-F502-A37F-00E5DA3B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663B5C-4ACF-E558-F0F0-3058A849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049B-EF2F-41CB-915E-02B9D33BB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80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8D7A2-C6D7-CA72-AE28-73C2CDBED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64B758-4184-E0C4-889D-DAEEEFC68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A61F7F-A195-607D-5F84-36B432740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B52ECD-3ABC-E94C-C17B-424020C11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FD105D-86A5-E007-4DFC-7ADDB9A3C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5AEA0DB-E620-E703-BBD2-82A32C3B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ADCF-86D5-433C-AF6D-1CA66E558B74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9E9DD0-D99A-FA2D-B2B2-8D8D15D4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0065D9-DE5E-1553-6991-D4C44C52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049B-EF2F-41CB-915E-02B9D33BB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3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DC308-4C9C-8AAC-0840-005C07DD7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66DA39-1FFD-08DE-7E87-C8E5B178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ADCF-86D5-433C-AF6D-1CA66E558B74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CD0E77-F71A-D4CB-0D24-51CAD9423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D47FBD-E95D-9393-597B-E08FF14C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049B-EF2F-41CB-915E-02B9D33BB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84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87748F-4ED7-5D3A-A8C4-E09C4EBC2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ADCF-86D5-433C-AF6D-1CA66E558B74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8726AA-3182-E919-47D5-1DD259D5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F96FE5-493D-664C-B09E-4FEACC27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049B-EF2F-41CB-915E-02B9D33BB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82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2F4C-70F0-FAEA-9B63-5BE301DD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E0CAA5-6786-3F91-9A4F-BBFEF1EEB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0F4DFD-AF67-0C90-B66F-AA7E5C381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645F94-A46B-426A-E74E-0ADF7890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ADCF-86D5-433C-AF6D-1CA66E558B74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06F1E6-3334-6A18-FBB4-2FA0FF0E3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D540B6-63A4-8D94-DCEF-C2AF84B95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049B-EF2F-41CB-915E-02B9D33BB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77E88-B845-90DC-CA8F-BAD17EA32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6DFCF8-2EE4-776C-B75C-75BA6BC23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34DEAF-A0BD-8F4D-5491-DBD7B5E09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BDF12F-E0BC-0221-46A2-B799078B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ADCF-86D5-433C-AF6D-1CA66E558B74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88FF38-043E-A217-09C9-65A06846B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FD5B60-3D26-D6F2-EDB3-531BFEE2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0049B-EF2F-41CB-915E-02B9D33BB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A0295-BFF7-6319-2CAA-E423DB04C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DE72CF-7E3C-51E0-1945-15535DB42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13F89A-846E-36A9-9D8C-102146E20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9ADCF-86D5-433C-AF6D-1CA66E558B74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968986-169C-798F-BA52-5A0A477F3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61D15A-3681-3F3C-3DCA-3EE3A5705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0049B-EF2F-41CB-915E-02B9D33BB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5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9000" r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4000" r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1479473-6519-E880-1E3F-8D6F8B974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520" y="2826761"/>
            <a:ext cx="2565400" cy="226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99744EE0-9A2F-977E-FB5D-9190FAEE8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60" y="2458720"/>
            <a:ext cx="2785995" cy="211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014293A-3C21-2073-6DC0-430E8B00D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494"/>
            <a:ext cx="3423920" cy="285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E6E30E8-8CEA-2D02-25D4-FBDA9C27F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9" y="2690520"/>
            <a:ext cx="3178868" cy="328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5AC445B4-228D-191B-3A0F-93264D03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49" y="-190231"/>
            <a:ext cx="3221742" cy="234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6438225-4697-2F43-62E6-935C58C497EA}"/>
              </a:ext>
            </a:extLst>
          </p:cNvPr>
          <p:cNvGrpSpPr/>
          <p:nvPr/>
        </p:nvGrpSpPr>
        <p:grpSpPr>
          <a:xfrm>
            <a:off x="0" y="2690520"/>
            <a:ext cx="3655447" cy="3281680"/>
            <a:chOff x="0" y="2715654"/>
            <a:chExt cx="3234055" cy="2852026"/>
          </a:xfrm>
        </p:grpSpPr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C772D041-F517-6F91-A4B6-EF23C5F5C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40" y="2715654"/>
              <a:ext cx="2812415" cy="2852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Волна 16">
              <a:extLst>
                <a:ext uri="{FF2B5EF4-FFF2-40B4-BE49-F238E27FC236}">
                  <a16:creationId xmlns:a16="http://schemas.microsoft.com/office/drawing/2014/main" id="{76FFB879-95C1-3360-708C-407522AA489E}"/>
                </a:ext>
              </a:extLst>
            </p:cNvPr>
            <p:cNvSpPr/>
            <p:nvPr/>
          </p:nvSpPr>
          <p:spPr>
            <a:xfrm>
              <a:off x="0" y="4918353"/>
              <a:ext cx="1967120" cy="457516"/>
            </a:xfrm>
            <a:prstGeom prst="wav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Black" panose="020B0A04020102020204" pitchFamily="34" charset="0"/>
                </a:rPr>
                <a:t>Веселые Задачи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E2FD84F-7FE3-2326-406D-F4DF511A89A3}"/>
              </a:ext>
            </a:extLst>
          </p:cNvPr>
          <p:cNvGrpSpPr/>
          <p:nvPr/>
        </p:nvGrpSpPr>
        <p:grpSpPr>
          <a:xfrm>
            <a:off x="9748520" y="2826761"/>
            <a:ext cx="2565400" cy="2398292"/>
            <a:chOff x="9748520" y="2826761"/>
            <a:chExt cx="2565400" cy="2398292"/>
          </a:xfrm>
        </p:grpSpPr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19AD3696-9518-FA3C-49B1-D15545B24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8520" y="2826761"/>
              <a:ext cx="2565400" cy="2264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Волна 19">
              <a:extLst>
                <a:ext uri="{FF2B5EF4-FFF2-40B4-BE49-F238E27FC236}">
                  <a16:creationId xmlns:a16="http://schemas.microsoft.com/office/drawing/2014/main" id="{B513D039-F494-E152-705B-A1E4994D3F1C}"/>
                </a:ext>
              </a:extLst>
            </p:cNvPr>
            <p:cNvSpPr/>
            <p:nvPr/>
          </p:nvSpPr>
          <p:spPr>
            <a:xfrm>
              <a:off x="10414000" y="4851295"/>
              <a:ext cx="1778000" cy="373758"/>
            </a:xfrm>
            <a:prstGeom prst="wav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Black" panose="020B0A04020102020204" pitchFamily="34" charset="0"/>
                </a:rPr>
                <a:t>Отдохни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15EBC53-12AF-012A-1D55-1091FFF9D647}"/>
              </a:ext>
            </a:extLst>
          </p:cNvPr>
          <p:cNvGrpSpPr/>
          <p:nvPr/>
        </p:nvGrpSpPr>
        <p:grpSpPr>
          <a:xfrm>
            <a:off x="5750560" y="2458720"/>
            <a:ext cx="2785995" cy="2462881"/>
            <a:chOff x="5750560" y="2690520"/>
            <a:chExt cx="2539713" cy="2231081"/>
          </a:xfrm>
        </p:grpSpPr>
        <p:pic>
          <p:nvPicPr>
            <p:cNvPr id="22" name="Picture 14">
              <a:extLst>
                <a:ext uri="{FF2B5EF4-FFF2-40B4-BE49-F238E27FC236}">
                  <a16:creationId xmlns:a16="http://schemas.microsoft.com/office/drawing/2014/main" id="{86EBE98F-A389-2F4D-D832-F06A966C6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0560" y="2690520"/>
              <a:ext cx="2539713" cy="1915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Волна 22">
              <a:extLst>
                <a:ext uri="{FF2B5EF4-FFF2-40B4-BE49-F238E27FC236}">
                  <a16:creationId xmlns:a16="http://schemas.microsoft.com/office/drawing/2014/main" id="{E0FF846A-D150-2209-3B8C-7ED6030D291C}"/>
                </a:ext>
              </a:extLst>
            </p:cNvPr>
            <p:cNvSpPr/>
            <p:nvPr/>
          </p:nvSpPr>
          <p:spPr>
            <a:xfrm>
              <a:off x="6648960" y="4512506"/>
              <a:ext cx="1600529" cy="409095"/>
            </a:xfrm>
            <a:prstGeom prst="wav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Black" panose="020B0A04020102020204" pitchFamily="34" charset="0"/>
                </a:rPr>
                <a:t>Посчитай-ка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BC03D4D-8D0A-B550-0157-8C21A1660D65}"/>
              </a:ext>
            </a:extLst>
          </p:cNvPr>
          <p:cNvGrpSpPr/>
          <p:nvPr/>
        </p:nvGrpSpPr>
        <p:grpSpPr>
          <a:xfrm>
            <a:off x="8698" y="184748"/>
            <a:ext cx="3423920" cy="2852026"/>
            <a:chOff x="0" y="165494"/>
            <a:chExt cx="2852026" cy="2852026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B9A6D15B-E64D-9D47-9D2C-38D97F6D1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5494"/>
              <a:ext cx="2852026" cy="2852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Волна 28">
              <a:extLst>
                <a:ext uri="{FF2B5EF4-FFF2-40B4-BE49-F238E27FC236}">
                  <a16:creationId xmlns:a16="http://schemas.microsoft.com/office/drawing/2014/main" id="{FB5A2DE8-7110-F84B-D0F3-AACFB6C5DB45}"/>
                </a:ext>
              </a:extLst>
            </p:cNvPr>
            <p:cNvSpPr/>
            <p:nvPr/>
          </p:nvSpPr>
          <p:spPr>
            <a:xfrm>
              <a:off x="0" y="2373027"/>
              <a:ext cx="1574115" cy="453734"/>
            </a:xfrm>
            <a:prstGeom prst="wav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Arial Black" panose="020B0A04020102020204" pitchFamily="34" charset="0"/>
                </a:rPr>
                <a:t>Замок Царя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634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8000" r="-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DC40DF-288B-368D-AEE4-2F281412C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6348">
            <a:off x="2548020" y="-309609"/>
            <a:ext cx="5498145" cy="549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64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Щуплова</dc:creator>
  <cp:lastModifiedBy>Ксения Щуплова</cp:lastModifiedBy>
  <cp:revision>1</cp:revision>
  <dcterms:created xsi:type="dcterms:W3CDTF">2024-03-24T15:27:35Z</dcterms:created>
  <dcterms:modified xsi:type="dcterms:W3CDTF">2024-03-24T16:39:28Z</dcterms:modified>
</cp:coreProperties>
</file>