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12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/>
          <p:nvPr/>
        </p:nvSpPr>
        <p:spPr>
          <a:xfrm>
            <a:off x="1781175" y="5084762"/>
            <a:ext cx="541496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   Татар  бизәкләре</a:t>
            </a:r>
            <a:endParaRPr/>
          </a:p>
        </p:txBody>
      </p:sp>
      <p:sp>
        <p:nvSpPr>
          <p:cNvPr id="33" name="Google Shape;33;p5"/>
          <p:cNvSpPr txBox="1"/>
          <p:nvPr/>
        </p:nvSpPr>
        <p:spPr>
          <a:xfrm>
            <a:off x="1187450" y="1052512"/>
            <a:ext cx="691356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800"/>
              <a:buFont typeface="Arial"/>
              <a:buNone/>
            </a:pPr>
            <a:r>
              <a:rPr lang="en-US" sz="4800" b="1" i="0" u="none" strike="noStrike" cap="none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Татарский</a:t>
            </a:r>
            <a:r>
              <a:rPr lang="en-US" sz="48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орнамент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Трилистник - өч яфрак</a:t>
            </a:r>
            <a:endParaRPr/>
          </a:p>
        </p:txBody>
      </p:sp>
      <p:pic>
        <p:nvPicPr>
          <p:cNvPr id="115" name="Google Shape;115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4"/>
          <p:cNvSpPr txBox="1"/>
          <p:nvPr/>
        </p:nvSpPr>
        <p:spPr>
          <a:xfrm>
            <a:off x="254000" y="1484312"/>
            <a:ext cx="36353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Трилистник - өч яфрак</a:t>
            </a:r>
            <a:endParaRPr/>
          </a:p>
        </p:txBody>
      </p:sp>
      <p:pic>
        <p:nvPicPr>
          <p:cNvPr id="117" name="Google Shape;11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50" y="2420937"/>
            <a:ext cx="2736850" cy="2630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59112" y="2565400"/>
            <a:ext cx="5078412" cy="3068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7312"/>
            <a:ext cx="9144000" cy="694531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 txBox="1"/>
          <p:nvPr/>
        </p:nvSpPr>
        <p:spPr>
          <a:xfrm>
            <a:off x="250825" y="1778000"/>
            <a:ext cx="8642350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114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Орнамент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– (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украшение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 –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узор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основанный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повторе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чередовании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составляющих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его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элементов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предназначается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украшения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различных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предметов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7312"/>
            <a:ext cx="9144000" cy="6945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15143b8f-426d-4ee9-b75b-a167d368937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77" y="1389006"/>
            <a:ext cx="6499274" cy="48681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Тюльпан – Лалә</a:t>
            </a: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7"/>
          <p:cNvSpPr txBox="1"/>
          <p:nvPr/>
        </p:nvSpPr>
        <p:spPr>
          <a:xfrm rot="-5400000">
            <a:off x="-1597818" y="3428206"/>
            <a:ext cx="4589462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Тюльпан – Лалә</a:t>
            </a:r>
            <a:endParaRPr/>
          </a:p>
        </p:txBody>
      </p:sp>
      <p:pic>
        <p:nvPicPr>
          <p:cNvPr id="48" name="Google Shape;4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7450" y="1557337"/>
            <a:ext cx="7596187" cy="450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19250" y="1700212"/>
            <a:ext cx="6911975" cy="454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Тюльпан – Лалә</a:t>
            </a:r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4294967295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50" y="1557337"/>
            <a:ext cx="3816350" cy="3652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95737" y="2924175"/>
            <a:ext cx="5040312" cy="307181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8"/>
          <p:cNvSpPr txBox="1"/>
          <p:nvPr/>
        </p:nvSpPr>
        <p:spPr>
          <a:xfrm>
            <a:off x="4500562" y="1773237"/>
            <a:ext cx="3859212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Тюльпан – Лалә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Лист – Яфрак</a:t>
            </a:r>
            <a:endParaRPr/>
          </a:p>
        </p:txBody>
      </p:sp>
      <p:pic>
        <p:nvPicPr>
          <p:cNvPr id="66" name="Google Shape;6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9"/>
          <p:cNvSpPr txBox="1"/>
          <p:nvPr/>
        </p:nvSpPr>
        <p:spPr>
          <a:xfrm rot="-2160000">
            <a:off x="-107950" y="2133600"/>
            <a:ext cx="36068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Лист – Яфрак</a:t>
            </a:r>
            <a:endParaRPr/>
          </a:p>
        </p:txBody>
      </p:sp>
      <p:pic>
        <p:nvPicPr>
          <p:cNvPr id="68" name="Google Shape;68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116012" y="3284537"/>
            <a:ext cx="2514600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08400" y="1484312"/>
            <a:ext cx="5256212" cy="475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Колокольчик – Кыңгырау</a:t>
            </a:r>
            <a:endParaRPr/>
          </a:p>
        </p:txBody>
      </p:sp>
      <p:pic>
        <p:nvPicPr>
          <p:cNvPr id="75" name="Google Shape;7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0"/>
          <p:cNvSpPr txBox="1"/>
          <p:nvPr/>
        </p:nvSpPr>
        <p:spPr>
          <a:xfrm>
            <a:off x="323850" y="1412875"/>
            <a:ext cx="341312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Колокольчик – Кыңгырау</a:t>
            </a:r>
            <a:endParaRPr/>
          </a:p>
        </p:txBody>
      </p:sp>
      <p:pic>
        <p:nvPicPr>
          <p:cNvPr id="77" name="Google Shape;77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50825" y="2060575"/>
            <a:ext cx="2409825" cy="20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27312" y="1844675"/>
            <a:ext cx="6059487" cy="430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825" y="2060575"/>
            <a:ext cx="2409825" cy="20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Колокольчик – Кыңгырау</a:t>
            </a:r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387" y="1557337"/>
            <a:ext cx="4103687" cy="352901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1"/>
          <p:cNvSpPr txBox="1"/>
          <p:nvPr/>
        </p:nvSpPr>
        <p:spPr>
          <a:xfrm>
            <a:off x="4427537" y="1700212"/>
            <a:ext cx="43211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Колокольчик – Кыңгырау</a:t>
            </a:r>
            <a:endParaRPr/>
          </a:p>
        </p:txBody>
      </p:sp>
      <p:pic>
        <p:nvPicPr>
          <p:cNvPr id="91" name="Google Shape;9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56100" y="2276475"/>
            <a:ext cx="4608512" cy="4002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2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/>
        </p:nvSpPr>
        <p:spPr>
          <a:xfrm>
            <a:off x="900112" y="1628775"/>
            <a:ext cx="42941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Гвоздика – канәфер чәчәге</a:t>
            </a:r>
            <a:endParaRPr/>
          </a:p>
        </p:txBody>
      </p:sp>
      <p:pic>
        <p:nvPicPr>
          <p:cNvPr id="99" name="Google Shape;9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50" y="2349500"/>
            <a:ext cx="5938837" cy="3509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80287" y="1628775"/>
            <a:ext cx="1444625" cy="456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40425" y="1700212"/>
            <a:ext cx="1430337" cy="458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45</Words>
  <PresentationFormat>Экран (4:3)</PresentationFormat>
  <Paragraphs>17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 </vt:lpstr>
      <vt:lpstr>Слайд 2</vt:lpstr>
      <vt:lpstr>Слайд 3</vt:lpstr>
      <vt:lpstr>Тюльпан – Лалә</vt:lpstr>
      <vt:lpstr>Тюльпан – Лалә</vt:lpstr>
      <vt:lpstr>Лист – Яфрак</vt:lpstr>
      <vt:lpstr>Колокольчик – Кыңгырау</vt:lpstr>
      <vt:lpstr>Колокольчик – Кыңгырау</vt:lpstr>
      <vt:lpstr>Слайд 9</vt:lpstr>
      <vt:lpstr>Трилистник - өч яфрак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cp:lastModifiedBy>PC</cp:lastModifiedBy>
  <cp:revision>19</cp:revision>
  <dcterms:modified xsi:type="dcterms:W3CDTF">2024-03-18T15:10:36Z</dcterms:modified>
</cp:coreProperties>
</file>