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98" r:id="rId5"/>
    <p:sldId id="299" r:id="rId6"/>
    <p:sldId id="302" r:id="rId7"/>
    <p:sldId id="301" r:id="rId8"/>
    <p:sldId id="30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5C0E-C1D6-4D03-80BA-492FC9938396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6224-D402-4C13-A990-F9B29B4DC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ADF5-E0F8-4881-9E9C-C1D7ED727FD8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14A2-325B-464E-8364-BE28D94A0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875C-7A3C-4031-A23D-D6265A04C512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FA8B-4163-4559-B75F-380CC6A66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6082-8109-498A-8E5C-517281C67DAB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F9E7-B392-4C06-B893-EBC90B485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77C3E-C978-496E-A907-4BD1CBA0820D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2C7E-E71A-4502-9361-9EE973CF0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9AF5-CAC2-4193-8362-E44F969D199B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D6B7-4C80-43C0-B320-7DB05BBA1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C680-6FB3-4A26-85CF-851139DB4B37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5681-29F7-44D2-98FB-A0CE21D01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3D5A-EB7D-4DD4-9E2C-55D4D50500BF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DABA-5416-4D25-8D90-611CA5367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5835-205D-4599-968C-1420FC69AE0C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0B86-DA31-48A8-AC8E-4020A0CD3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4B1E-E600-4456-8690-AF9477001765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4C52-8F60-4DF7-91B5-1D6D01EF9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46C1-299D-42AA-A628-5B6CCB0D8745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6169-A39D-438F-8EA2-A6691F74E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DD1B-5C9B-4B18-A745-3178B3294B65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6CED-4D7A-4A99-A06E-D20521F1D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1323-BC64-48D5-8E52-4E537F6AEA7E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60AA-65D4-48FF-9B26-7435F9930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53791-19A3-4D02-AF2F-B2B1D522D39B}" type="datetimeFigureOut">
              <a:rPr lang="ru-RU"/>
              <a:pPr>
                <a:defRPr/>
              </a:pPr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DADF10-224E-4D6D-A07B-40DE9A91A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331641" y="1052513"/>
            <a:ext cx="6696348" cy="2551112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Воспитание у детей старшего дошкольного возраста любви к Родине  через использование современных дидактических средств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 МАДОУ д/с «Березка» Носова С.В.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850900" y="1412776"/>
            <a:ext cx="61512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Как у маленького деревца, еле поднявшегося над землей, заботливый садовник укрепляет корень, от мощности которого зависит жизнь растения на протяжении нескольких десятилетий, так педагог должен заботиться о воспитании у своих детей чувства безграничной любви к Родине.</a:t>
            </a:r>
          </a:p>
          <a:p>
            <a:pPr algn="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(В.А. Сухомлинский)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4294967295"/>
          </p:nvPr>
        </p:nvSpPr>
        <p:spPr>
          <a:xfrm>
            <a:off x="501650" y="116632"/>
            <a:ext cx="8642350" cy="2016125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Развитие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российском обществе высокой социальной активности, гражданской ответственности, духовности, становления граждан, обладающих позитивными ценностями и качествами, способных проявить их в созидательном процессе в интересах отечества, укрепления государства, обеспечение его жизненно важных интересов и устойчивого развития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eaLnBrk="1" hangingPunct="1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(В соответствии с ФГОС)    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820139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20" y="260648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2198" r="7844" b="2795"/>
          <a:stretch/>
        </p:blipFill>
        <p:spPr>
          <a:xfrm>
            <a:off x="491456" y="260648"/>
            <a:ext cx="2481699" cy="3747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6296" r="13457" b="12995"/>
          <a:stretch/>
        </p:blipFill>
        <p:spPr>
          <a:xfrm>
            <a:off x="2195736" y="3284984"/>
            <a:ext cx="2721124" cy="3850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4112414"/>
            <a:ext cx="2619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Познавательная   беседа с применением  </a:t>
            </a:r>
            <a:r>
              <a:rPr lang="ru-RU" dirty="0" err="1" smtClean="0"/>
              <a:t>Лепбука</a:t>
            </a:r>
            <a:r>
              <a:rPr lang="ru-RU" dirty="0" smtClean="0"/>
              <a:t>  «Моя Россия»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/>
          </p:nvPr>
        </p:nvSpPr>
        <p:spPr>
          <a:xfrm>
            <a:off x="971550" y="3860800"/>
            <a:ext cx="7345363" cy="863600"/>
          </a:xfrm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/>
          </p:nvPr>
        </p:nvSpPr>
        <p:spPr>
          <a:xfrm>
            <a:off x="971550" y="3860800"/>
            <a:ext cx="7345363" cy="863600"/>
          </a:xfrm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/>
          </p:nvPr>
        </p:nvSpPr>
        <p:spPr>
          <a:xfrm>
            <a:off x="971550" y="3860800"/>
            <a:ext cx="7345363" cy="863600"/>
          </a:xfrm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/>
          </p:nvPr>
        </p:nvSpPr>
        <p:spPr>
          <a:xfrm>
            <a:off x="971550" y="3860800"/>
            <a:ext cx="7345363" cy="863600"/>
          </a:xfrm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588</TotalTime>
  <Words>132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Шаблон5</vt:lpstr>
      <vt:lpstr>Воспитание у детей старшего дошкольного возраста любви к Родине  через использование современных дидактических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и гражданское становление дошкольников в современных условиях ФГОС</dc:title>
  <dc:creator>User</dc:creator>
  <cp:lastModifiedBy>Юлия</cp:lastModifiedBy>
  <cp:revision>36</cp:revision>
  <dcterms:created xsi:type="dcterms:W3CDTF">2018-03-12T15:10:14Z</dcterms:created>
  <dcterms:modified xsi:type="dcterms:W3CDTF">2022-11-10T14:40:57Z</dcterms:modified>
</cp:coreProperties>
</file>