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58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Дидактическая игра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«ЗВУКОВЫЕ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ДОРОЖКИ»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Цель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Развитие способностей к звукоподражанию у детей раннего возраста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Задачи: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1.Учить произносить звуки и слова  по подражанию;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2.Способствовать формированию  речевого слуха,  речевой активности, зрительно- моторной  координации;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3. Развивать  умение  произносить слова быстро и медленно, тихо и громко;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4.Воспитывать заботливое отношение к животным. Бережливое отношение к игровым пособиям.</a:t>
            </a:r>
          </a:p>
          <a:p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43884"/>
            <a:ext cx="5072098" cy="379982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05166" cy="340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548042" cy="35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786058"/>
            <a:ext cx="3833794" cy="383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86124"/>
            <a:ext cx="3500462" cy="33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357554" cy="3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66</Words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Анатолий Югов</cp:lastModifiedBy>
  <cp:revision>13</cp:revision>
  <dcterms:modified xsi:type="dcterms:W3CDTF">2020-10-09T09:25:28Z</dcterms:modified>
</cp:coreProperties>
</file>