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3" r:id="rId7"/>
    <p:sldId id="264" r:id="rId8"/>
    <p:sldId id="260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94" y="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56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2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6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0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47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06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0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B03FA-C67E-47E1-A64F-16B300E840AC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12C7A-B293-4B31-8B3E-F3AF757E6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6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2994025"/>
            <a:ext cx="10658476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работы педагога-психолога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 расстройствами аутистического спектра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157192"/>
            <a:ext cx="6400800" cy="7669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Педагог-психолог: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Заварзина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0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hatsApp Video 2023-11-09 at 05.48.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64086"/>
          <a:stretch/>
        </p:blipFill>
        <p:spPr>
          <a:xfrm>
            <a:off x="107504" y="3394586"/>
            <a:ext cx="3744416" cy="2598850"/>
          </a:xfrm>
        </p:spPr>
      </p:pic>
      <p:pic>
        <p:nvPicPr>
          <p:cNvPr id="5" name="WhatsApp Video 2023-11-09 at 05.47.5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47856" b="278"/>
          <a:stretch/>
        </p:blipFill>
        <p:spPr>
          <a:xfrm>
            <a:off x="2411760" y="548680"/>
            <a:ext cx="3776418" cy="2845906"/>
          </a:xfrm>
          <a:prstGeom prst="rect">
            <a:avLst/>
          </a:prstGeom>
        </p:spPr>
      </p:pic>
      <p:pic>
        <p:nvPicPr>
          <p:cNvPr id="6" name="WhatsApp Video 2023-11-09 at 05.47.52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57855" r="59495"/>
          <a:stretch/>
        </p:blipFill>
        <p:spPr>
          <a:xfrm>
            <a:off x="6188178" y="692696"/>
            <a:ext cx="2505091" cy="43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«Если </a:t>
            </a:r>
            <a:r>
              <a:rPr lang="ru-RU" dirty="0"/>
              <a:t>бы меня попросили назвать универсальную </a:t>
            </a:r>
            <a:r>
              <a:rPr lang="ru-RU" dirty="0" err="1"/>
              <a:t>всевозрастную</a:t>
            </a:r>
            <a:r>
              <a:rPr lang="ru-RU" dirty="0"/>
              <a:t> игровую среду, то я бы, ни на секунду не сомневаясь, сказала: «Песок</a:t>
            </a:r>
            <a:r>
              <a:rPr lang="ru-RU" dirty="0" smtClean="0"/>
              <a:t>!»»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/>
              <a:t>Немецкий  педагог- психолог </a:t>
            </a:r>
          </a:p>
          <a:p>
            <a:pPr marL="0" indent="0" algn="r">
              <a:buNone/>
            </a:pPr>
            <a:r>
              <a:rPr lang="ru-RU" dirty="0" err="1"/>
              <a:t>Мариэлла</a:t>
            </a:r>
            <a:r>
              <a:rPr lang="ru-RU" dirty="0"/>
              <a:t> </a:t>
            </a:r>
            <a:r>
              <a:rPr lang="ru-RU" dirty="0" err="1"/>
              <a:t>Зейц</a:t>
            </a:r>
            <a:r>
              <a:rPr lang="ru-RU" dirty="0"/>
              <a:t> 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8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симптомы аутизма: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Неспособность вступать в контакт с другими людьми.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Задержка речевого развития.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Некоммуникативная речь.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Отставленная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эхолалия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Перестановка личных местоимений.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Повторяющаяся и стереотипная игра.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однообразию.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механическая память.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8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Любые задания должны предлагаться педагогом-психологом в наглядной форме, объяснения должны быть простыми и повторяющимися по нескольку раз в одной и той же последовательности. Только при усвоении простейших программ примитивная однообразная деятельность сменяется направленной. </a:t>
            </a:r>
          </a:p>
        </p:txBody>
      </p:sp>
    </p:spTree>
    <p:extLst>
      <p:ext uri="{BB962C8B-B14F-4D97-AF65-F5344CB8AC3E}">
        <p14:creationId xmlns:p14="http://schemas.microsoft.com/office/powerpoint/2010/main" val="32748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79208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работа педагога-психолога с детьми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расстройствами аутистического спектра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0" lvl="0" indent="0" algn="ctr" defTabSz="45720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Сенсорные игры</a:t>
            </a:r>
          </a:p>
          <a:p>
            <a:pPr marL="0" lvl="0" indent="0" algn="just" defTabSz="457200">
              <a:spcBef>
                <a:spcPts val="0"/>
              </a:spcBef>
              <a:buNone/>
            </a:pPr>
            <a:endParaRPr lang="ru-RU" sz="1000" b="1" dirty="0">
              <a:solidFill>
                <a:srgbClr val="70AD47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defTabSz="45720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цель которых — дать ребенку новые чувственные ощущения.</a:t>
            </a:r>
          </a:p>
          <a:p>
            <a:pPr marL="0" lvl="0" indent="0" algn="just" defTabSz="45720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Ощущения могут быть самыми разнообразными:</a:t>
            </a:r>
          </a:p>
          <a:p>
            <a:pPr marL="0" lvl="0" indent="0" algn="just" defTabSz="457200"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 defTabSz="457200">
              <a:spcBef>
                <a:spcPts val="0"/>
              </a:spcBef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зрительные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(например, ребенок видит яркие цвета, их перетекание друг в друга, смешивание):</a:t>
            </a:r>
          </a:p>
          <a:p>
            <a:pPr marL="285750" lvl="0" indent="-285750" algn="just" defTabSz="457200">
              <a:spcBef>
                <a:spcPts val="0"/>
              </a:spcBef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слуховые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(ребенок слышит разнообразные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звуки, от шуршанья опавших листьев до звучания музыкальных инструментов, учится их различать);</a:t>
            </a:r>
          </a:p>
          <a:p>
            <a:pPr marL="285750" lvl="0" indent="-285750" algn="just" defTabSz="457200">
              <a:spcBef>
                <a:spcPts val="0"/>
              </a:spcBef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тактильные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(то, что ребенок ощущает посредством прикосновений, ощупывания: это и различные по фактуре материалы, от мягкого махрового полотенца до прохладной гладкой поверхности стекла; и различные по величине и форме предметы — большой мяч и крохотные бусинки, различные шарики и кубики; и соприкосновения, объятия с другим человеком);                </a:t>
            </a:r>
          </a:p>
          <a:p>
            <a:pPr marL="285750" lvl="0" indent="-285750" algn="just" defTabSz="457200">
              <a:spcBef>
                <a:spcPts val="0"/>
              </a:spcBef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двигательные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(ощущения от движений тела в пространстве и ритма движений — ходьба, бег, танцы);</a:t>
            </a:r>
          </a:p>
          <a:p>
            <a:pPr marL="285750" lvl="0" indent="-285750" algn="just" defTabSz="457200">
              <a:spcBef>
                <a:spcPts val="0"/>
              </a:spcBef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обонятельные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(ребенок вдыхает и учится различать разнообразные запахи окружающего мира — от аромата котлетки и маминых духов до запаха деревян­ного забора и стальной перекладины);</a:t>
            </a:r>
          </a:p>
          <a:p>
            <a:pPr marL="285750" lvl="0" indent="-285750" algn="just" defTabSz="457200">
              <a:spcBef>
                <a:spcPts val="0"/>
              </a:spcBef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вкусовые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(ребенок пробует и учится различать на вкус разные продукты питания и блюда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6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играх с природными материалами используются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211960" y="1412776"/>
            <a:ext cx="4470648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Листья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Сухие цветы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Плоды, ягоды,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косточки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Веточки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Хвою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Каштаны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Различные крупы (манка, греча, рис, пшено, горох, фасоль, чечевица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Яичная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скорлупа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Камни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Ракушки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Песок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68685" r="32754"/>
          <a:stretch/>
        </p:blipFill>
        <p:spPr>
          <a:xfrm>
            <a:off x="683568" y="2204864"/>
            <a:ext cx="309634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6" r="25841"/>
          <a:stretch/>
        </p:blipFill>
        <p:spPr>
          <a:xfrm>
            <a:off x="2843808" y="3356992"/>
            <a:ext cx="2750935" cy="236572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5" r="54248" b="438"/>
          <a:stretch/>
        </p:blipFill>
        <p:spPr>
          <a:xfrm>
            <a:off x="467544" y="1210341"/>
            <a:ext cx="2520280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9" r="33862"/>
          <a:stretch/>
        </p:blipFill>
        <p:spPr>
          <a:xfrm>
            <a:off x="5296292" y="1268760"/>
            <a:ext cx="3102344" cy="18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" y="2132856"/>
            <a:ext cx="553065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0"/>
          <a:stretch/>
        </p:blipFill>
        <p:spPr>
          <a:xfrm>
            <a:off x="6444208" y="1184574"/>
            <a:ext cx="2232247" cy="4941590"/>
          </a:xfrm>
        </p:spPr>
      </p:pic>
    </p:spTree>
    <p:extLst>
      <p:ext uri="{BB962C8B-B14F-4D97-AF65-F5344CB8AC3E}">
        <p14:creationId xmlns:p14="http://schemas.microsoft.com/office/powerpoint/2010/main" val="267849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548680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такой терапии — не менять и переделывать ребенка, не учить его каким-то специальным поведенческим навыкам, а дать ему возможность быть самим собой.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8"/>
          <a:stretch/>
        </p:blipFill>
        <p:spPr>
          <a:xfrm>
            <a:off x="4716016" y="692696"/>
            <a:ext cx="2736304" cy="5505475"/>
          </a:xfrm>
        </p:spPr>
      </p:pic>
    </p:spTree>
    <p:extLst>
      <p:ext uri="{BB962C8B-B14F-4D97-AF65-F5344CB8AC3E}">
        <p14:creationId xmlns:p14="http://schemas.microsoft.com/office/powerpoint/2010/main" val="40435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способы работы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песком: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 на мокром песке тонкими предметами, делать отпечатки.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на сухом песке дыханием через трубочку для коктейля.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Отыскивать игрушки или фигурки, спрятанные в песке.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работу при помощи рук (пересыпание из руки на   руку или из ёмкости в ёмкость, посыпание, лепка куличей, шариков    и т.д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 на песке композиции, используя различные игрушки, разыгрывать знакомые сказки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5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173</Words>
  <Application>Microsoft Office PowerPoint</Application>
  <PresentationFormat>Экран (4:3)</PresentationFormat>
  <Paragraphs>53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Особенности работы педагога-психолога  с детьми с расстройствами аутистического спектра</vt:lpstr>
      <vt:lpstr>Основные симптомы аутизма:</vt:lpstr>
      <vt:lpstr>Принципы работы:</vt:lpstr>
      <vt:lpstr>Коррекционная работа педагога-психолога с детьми  с расстройствами аутистического спектра </vt:lpstr>
      <vt:lpstr>В играх с природными материалами используются :</vt:lpstr>
      <vt:lpstr>Презентация PowerPoint</vt:lpstr>
      <vt:lpstr>Песочная терапия</vt:lpstr>
      <vt:lpstr>Презентация PowerPoint</vt:lpstr>
      <vt:lpstr>Основные способы работы с песком: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работы педагога-психолога  с детьми с расстройствами аутистического спектра</dc:title>
  <dc:creator>BlackBooK</dc:creator>
  <cp:lastModifiedBy>BlackBooK</cp:lastModifiedBy>
  <cp:revision>17</cp:revision>
  <dcterms:created xsi:type="dcterms:W3CDTF">2023-11-08T04:28:40Z</dcterms:created>
  <dcterms:modified xsi:type="dcterms:W3CDTF">2024-03-19T11:57:50Z</dcterms:modified>
</cp:coreProperties>
</file>