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0" r:id="rId4"/>
    <p:sldId id="261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1C0"/>
    <a:srgbClr val="BEBDC1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10800000" flipH="1">
            <a:off x="1009502" y="6072206"/>
            <a:ext cx="7491587" cy="57058"/>
          </a:xfrm>
          <a:prstGeom prst="line">
            <a:avLst/>
          </a:prstGeom>
          <a:ln w="2000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571604" y="714356"/>
            <a:ext cx="6072230" cy="57058"/>
          </a:xfrm>
          <a:prstGeom prst="line">
            <a:avLst/>
          </a:prstGeom>
          <a:ln w="2000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250661" y="2964653"/>
            <a:ext cx="5500726" cy="857256"/>
          </a:xfrm>
          <a:prstGeom prst="line">
            <a:avLst/>
          </a:prstGeom>
          <a:ln w="2000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-1428792" y="3071810"/>
            <a:ext cx="5500726" cy="785818"/>
          </a:xfrm>
          <a:prstGeom prst="line">
            <a:avLst/>
          </a:prstGeom>
          <a:ln w="2000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571736" y="3143248"/>
            <a:ext cx="5286412" cy="571504"/>
          </a:xfrm>
          <a:prstGeom prst="line">
            <a:avLst/>
          </a:prstGeom>
          <a:ln w="1174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285852" y="2857496"/>
            <a:ext cx="6572296" cy="642942"/>
          </a:xfrm>
          <a:prstGeom prst="line">
            <a:avLst/>
          </a:prstGeom>
          <a:ln w="984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2164563">
            <a:off x="5831932" y="3670846"/>
            <a:ext cx="337655" cy="749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164563">
            <a:off x="3117289" y="1884895"/>
            <a:ext cx="337655" cy="749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164563">
            <a:off x="5474742" y="1742019"/>
            <a:ext cx="337655" cy="749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1307250">
            <a:off x="4159008" y="4752364"/>
            <a:ext cx="898591" cy="405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1307250">
            <a:off x="4630358" y="3979248"/>
            <a:ext cx="510407" cy="2858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0458296">
            <a:off x="3939260" y="2671699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21245557">
            <a:off x="3738027" y="3352195"/>
            <a:ext cx="1310754" cy="52009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458296">
            <a:off x="5516387" y="3189292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458296">
            <a:off x="6516519" y="3117854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0458296">
            <a:off x="6016453" y="4546614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5746437">
            <a:off x="4269856" y="1811320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5746437">
            <a:off x="3555475" y="1954195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5683368">
            <a:off x="2998326" y="5039714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5683368">
            <a:off x="2777780" y="3742225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5829137">
            <a:off x="5259213" y="4880177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5800853">
            <a:off x="1849970" y="2385120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21257336">
            <a:off x="2158838" y="4475301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15746437">
            <a:off x="5984367" y="1739881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0296558">
            <a:off x="6587958" y="2403474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5683368">
            <a:off x="1420457" y="4956670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5683368">
            <a:off x="1706210" y="3813663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21257336">
            <a:off x="2301714" y="5475435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15683368">
            <a:off x="1920523" y="1313333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21067963">
            <a:off x="2663160" y="1040370"/>
            <a:ext cx="1341555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10458296">
            <a:off x="5373512" y="974714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10458296">
            <a:off x="6516520" y="974714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15746437">
            <a:off x="6984499" y="1597005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15829137">
            <a:off x="7024386" y="4721626"/>
            <a:ext cx="1633087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10458296">
            <a:off x="6730833" y="5546746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10458296">
            <a:off x="5730702" y="5546746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428992" y="214290"/>
            <a:ext cx="278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Карта-схема микрорайона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10800000" flipH="1">
            <a:off x="1009502" y="6072206"/>
            <a:ext cx="7491587" cy="57058"/>
          </a:xfrm>
          <a:prstGeom prst="line">
            <a:avLst/>
          </a:prstGeom>
          <a:ln w="2000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571604" y="714356"/>
            <a:ext cx="6072230" cy="57058"/>
          </a:xfrm>
          <a:prstGeom prst="line">
            <a:avLst/>
          </a:prstGeom>
          <a:ln w="2000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250661" y="2964653"/>
            <a:ext cx="5500726" cy="857256"/>
          </a:xfrm>
          <a:prstGeom prst="line">
            <a:avLst/>
          </a:prstGeom>
          <a:ln w="2000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-1428792" y="3071810"/>
            <a:ext cx="5500726" cy="785818"/>
          </a:xfrm>
          <a:prstGeom prst="line">
            <a:avLst/>
          </a:prstGeom>
          <a:ln w="2000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571736" y="3143248"/>
            <a:ext cx="5286412" cy="571504"/>
          </a:xfrm>
          <a:prstGeom prst="line">
            <a:avLst/>
          </a:prstGeom>
          <a:ln w="1174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285852" y="2857496"/>
            <a:ext cx="6572296" cy="642942"/>
          </a:xfrm>
          <a:prstGeom prst="line">
            <a:avLst/>
          </a:prstGeom>
          <a:ln w="984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2164563">
            <a:off x="5831932" y="3670846"/>
            <a:ext cx="337655" cy="749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164563">
            <a:off x="3117289" y="1884895"/>
            <a:ext cx="337655" cy="749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164563">
            <a:off x="5474742" y="1742019"/>
            <a:ext cx="337655" cy="749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1307250">
            <a:off x="4159008" y="4752364"/>
            <a:ext cx="898591" cy="405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1307250">
            <a:off x="4630358" y="3979248"/>
            <a:ext cx="510407" cy="2858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0458296">
            <a:off x="3939260" y="2671699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21245557">
            <a:off x="3738027" y="3352195"/>
            <a:ext cx="1310754" cy="52009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458296">
            <a:off x="5516387" y="3189292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458296">
            <a:off x="6516519" y="3117854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0458296">
            <a:off x="6016453" y="4546614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5746437">
            <a:off x="4269856" y="1811320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5746437">
            <a:off x="3555475" y="1954195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5683368">
            <a:off x="2998326" y="5039714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5683368">
            <a:off x="2777780" y="3742225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5829137">
            <a:off x="5259213" y="4880177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5800853">
            <a:off x="1849970" y="2385120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21257336">
            <a:off x="2158838" y="4475301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15746437">
            <a:off x="5984367" y="1739881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0296558">
            <a:off x="6587958" y="2403474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5683368">
            <a:off x="1420457" y="4956670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5683368">
            <a:off x="1706210" y="3813663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21257336">
            <a:off x="2301714" y="5475435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15683368">
            <a:off x="1920523" y="1313333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21067963">
            <a:off x="2663160" y="1040370"/>
            <a:ext cx="1341555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10458296">
            <a:off x="5373512" y="974714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10458296">
            <a:off x="6516520" y="974714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15746437">
            <a:off x="6984499" y="1597005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15829137">
            <a:off x="7024386" y="4721626"/>
            <a:ext cx="1633087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10458296">
            <a:off x="6730833" y="5546746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10458296">
            <a:off x="5730702" y="5546746"/>
            <a:ext cx="946059" cy="363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428992" y="214290"/>
            <a:ext cx="278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Карта-схема микрорайона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userfsin</dc:creator>
  <cp:lastModifiedBy>User</cp:lastModifiedBy>
  <cp:revision>48</cp:revision>
  <dcterms:created xsi:type="dcterms:W3CDTF">2019-03-25T17:34:15Z</dcterms:created>
  <dcterms:modified xsi:type="dcterms:W3CDTF">2019-03-26T05:23:41Z</dcterms:modified>
</cp:coreProperties>
</file>