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258" r:id="rId5"/>
    <p:sldId id="317" r:id="rId7"/>
    <p:sldId id="295" r:id="rId8"/>
    <p:sldId id="296" r:id="rId9"/>
    <p:sldId id="297" r:id="rId10"/>
    <p:sldId id="298" r:id="rId11"/>
    <p:sldId id="299" r:id="rId12"/>
    <p:sldId id="300" r:id="rId13"/>
    <p:sldId id="259" r:id="rId14"/>
    <p:sldId id="277" r:id="rId15"/>
    <p:sldId id="260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6" r:id="rId24"/>
    <p:sldId id="314" r:id="rId25"/>
    <p:sldId id="312" r:id="rId26"/>
    <p:sldId id="318" r:id="rId27"/>
    <p:sldId id="276" r:id="rId2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4" autoAdjust="0"/>
    <p:restoredTop sz="94652" autoAdjust="0"/>
  </p:normalViewPr>
  <p:slideViewPr>
    <p:cSldViewPr showGuides="1">
      <p:cViewPr varScale="1">
        <p:scale>
          <a:sx n="86" d="100"/>
          <a:sy n="86" d="100"/>
        </p:scale>
        <p:origin x="-15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1-11T14:12:27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949 9,'2'0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1-11T14:12:27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905 317,'2'0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1-11T14:12:27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980 386,'2'0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1-11T14:12:27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-93 708,'2'0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2FF41-E56A-4F98-A9FC-F1D80FC8CF9A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0E33B-CB98-4BFA-BCE6-320D107BEAC9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3F210-1AA1-4890-92DE-1B43A22C0F25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202B4-E4D6-4012-A2A8-DA495960BA9D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8FF7F-86C1-4D93-A246-C5B9EE859DA6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74414-1D9C-4D4C-A402-58DAF6F5830B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952C2-19E0-4FC4-8F8A-E7870E2F0B0D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6BDCE-A5C9-468D-8EE7-31C8169B9F8D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69024-067E-456D-81CC-7139F119E754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4ACBD-0433-4B87-8392-48A17D917496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FFF57-CD82-4CDA-80DC-1ED9ECDCB693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smtClean="0"/>
            </a:lvl1pPr>
          </a:lstStyle>
          <a:p>
            <a:pPr>
              <a:defRPr/>
            </a:pPr>
            <a:fld id="{58FE1FAA-BB82-4F0F-B025-B98E88848333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customXml" Target="../ink/ink3.xml"/><Relationship Id="rId4" Type="http://schemas.openxmlformats.org/officeDocument/2006/relationships/customXml" Target="../ink/ink2.xml"/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3.png"/><Relationship Id="rId2" Type="http://schemas.openxmlformats.org/officeDocument/2006/relationships/customXml" Target="../ink/ink4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65032" y="548680"/>
            <a:ext cx="579998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РОССИИ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2" name="Рукописный ввод 1"/>
              <p14:cNvContentPartPr/>
              <p14:nvPr/>
            </p14:nvContentPartPr>
            <p14:xfrm>
              <a:off x="9039225" y="85725"/>
              <a:ext cx="19050" cy="360"/>
            </p14:xfrm>
          </p:contentPart>
        </mc:Choice>
        <mc:Fallback xmlns="">
          <p:pic>
            <p:nvPicPr>
              <p:cNvPr id="2" name="Рукописный ввод 1"/>
            </p:nvPicPr>
            <p:blipFill>
              <a:blip r:embed="rId3"/>
            </p:blipFill>
            <p:spPr>
              <a:xfrm>
                <a:off x="9039225" y="85725"/>
                <a:ext cx="190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3" name="Рукописный ввод 2"/>
              <p14:cNvContentPartPr/>
              <p14:nvPr/>
            </p14:nvContentPartPr>
            <p14:xfrm>
              <a:off x="8620125" y="3019425"/>
              <a:ext cx="19050" cy="360"/>
            </p14:xfrm>
          </p:contentPart>
        </mc:Choice>
        <mc:Fallback xmlns="">
          <p:pic>
            <p:nvPicPr>
              <p:cNvPr id="3" name="Рукописный ввод 2"/>
            </p:nvPicPr>
            <p:blipFill>
              <a:blip r:embed="rId3"/>
            </p:blipFill>
            <p:spPr>
              <a:xfrm>
                <a:off x="8620125" y="3019425"/>
                <a:ext cx="190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4" name="Рукописный ввод 3"/>
              <p14:cNvContentPartPr/>
              <p14:nvPr/>
            </p14:nvContentPartPr>
            <p14:xfrm>
              <a:off x="9334500" y="3676650"/>
              <a:ext cx="19050" cy="360"/>
            </p14:xfrm>
          </p:contentPart>
        </mc:Choice>
        <mc:Fallback xmlns="">
          <p:pic>
            <p:nvPicPr>
              <p:cNvPr id="4" name="Рукописный ввод 3"/>
            </p:nvPicPr>
            <p:blipFill>
              <a:blip r:embed="rId3"/>
            </p:blipFill>
            <p:spPr>
              <a:xfrm>
                <a:off x="9334500" y="3676650"/>
                <a:ext cx="19050" cy="36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/>
              <a:t>ВОЗДУШНЫЙ ШАР</a:t>
            </a:r>
            <a:endParaRPr lang="ru-RU" altLang="en-US" b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colorful-balloon-in-blue-sky-vecto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1600200"/>
            <a:ext cx="8684260" cy="52793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hysical_maps_of_russia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1425" y="72390"/>
            <a:ext cx="3627120" cy="6360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6" name="Рукописный ввод 5"/>
              <p14:cNvContentPartPr/>
              <p14:nvPr/>
            </p14:nvContentPartPr>
            <p14:xfrm>
              <a:off x="-885825" y="6743700"/>
              <a:ext cx="19050" cy="360"/>
            </p14:xfrm>
          </p:contentPart>
        </mc:Choice>
        <mc:Fallback xmlns="">
          <p:pic>
            <p:nvPicPr>
              <p:cNvPr id="6" name="Рукописный ввод 5"/>
            </p:nvPicPr>
            <p:blipFill>
              <a:blip r:embed="rId3"/>
            </p:blipFill>
            <p:spPr>
              <a:xfrm>
                <a:off x="-885825" y="6743700"/>
                <a:ext cx="19050" cy="360"/>
              </a:xfrm>
              <a:prstGeom prst="rect"/>
            </p:spPr>
          </p:pic>
        </mc:Fallback>
      </mc:AlternateContent>
      <p:pic>
        <p:nvPicPr>
          <p:cNvPr id="7" name="Изображение 6" descr="slide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730" y="45085"/>
            <a:ext cx="5070475" cy="6698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ru-RU"/>
              <a:t>герб флаг гимн</a:t>
            </a:r>
            <a:endParaRPr lang="ru-RU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Gerb%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1628775"/>
            <a:ext cx="3035300" cy="4519930"/>
          </a:xfrm>
          <a:prstGeom prst="rect">
            <a:avLst/>
          </a:prstGeom>
        </p:spPr>
      </p:pic>
      <p:pic>
        <p:nvPicPr>
          <p:cNvPr id="6" name="Изображение 5" descr="62492675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20" y="1659890"/>
            <a:ext cx="2693670" cy="4550410"/>
          </a:xfrm>
          <a:prstGeom prst="rect">
            <a:avLst/>
          </a:prstGeom>
        </p:spPr>
      </p:pic>
      <p:pic>
        <p:nvPicPr>
          <p:cNvPr id="7" name="Изображение 6" descr="a0d4e2acf2c2840407c6f971f55955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635" y="1628140"/>
            <a:ext cx="2950845" cy="4582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осква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5536" y="260648"/>
            <a:ext cx="3725652" cy="2479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москва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212976"/>
            <a:ext cx="4300711" cy="2862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москва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980728"/>
            <a:ext cx="4464496" cy="2891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президент  рф в.в.путин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vwk4zepzejnbzciumey1c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1484630"/>
            <a:ext cx="9167495" cy="52787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 Станция праздничная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RUl9cWu9NQ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1628775"/>
            <a:ext cx="2633345" cy="4545965"/>
          </a:xfrm>
          <a:prstGeom prst="rect">
            <a:avLst/>
          </a:prstGeom>
        </p:spPr>
      </p:pic>
      <p:pic>
        <p:nvPicPr>
          <p:cNvPr id="5" name="Изображение 4" descr="9may_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905" y="1599565"/>
            <a:ext cx="2826385" cy="4526915"/>
          </a:xfrm>
          <a:prstGeom prst="rect">
            <a:avLst/>
          </a:prstGeom>
        </p:spPr>
      </p:pic>
      <p:pic>
        <p:nvPicPr>
          <p:cNvPr id="6" name="Изображение 5" descr="1399711150-dscf68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990" y="1628775"/>
            <a:ext cx="3411220" cy="45618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поляна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dobrayasreda_42f688173c405bc382aa9ebf1ea74a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1268730"/>
            <a:ext cx="9144000" cy="55505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ЧЁЁРЯ хурул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Чёёря-хурул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115" y="1600200"/>
            <a:ext cx="812419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ФАП Амбулатория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medicina_8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205" y="1584325"/>
            <a:ext cx="8569325" cy="51466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Школа им.С.О.Дорджиева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1521011185_3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1600200"/>
            <a:ext cx="8428990" cy="48139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fcefb147c9a9fa836c0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695" y="243840"/>
            <a:ext cx="7271385" cy="6408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Детский сад «ОТХН»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IMG_20231114_102146_9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417955"/>
            <a:ext cx="8689975" cy="47847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сердечко</a:t>
            </a:r>
            <a:endParaRPr lang="ru-RU" altLang="en-US"/>
          </a:p>
        </p:txBody>
      </p:sp>
      <p:pic>
        <p:nvPicPr>
          <p:cNvPr id="5" name="Замещающее содержимое 4" descr="1679444074_papik-pro-p-kartina-serdechko-dlya-detei-4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326515"/>
            <a:ext cx="9144000" cy="5524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собачка потерялась</a:t>
            </a:r>
            <a:endParaRPr lang="ru-RU" altLang="en-US"/>
          </a:p>
        </p:txBody>
      </p:sp>
      <p:pic>
        <p:nvPicPr>
          <p:cNvPr id="4" name="Замещающее содержимое 3" descr="1682058494_kartinki-pibig-info-p-grustnii-shchenok-kartinki-arti-pinterest-6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4455" y="1600200"/>
            <a:ext cx="8971915" cy="50888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 детский сад «Отхн»</a:t>
            </a:r>
            <a:br>
              <a:rPr lang="ru-RU" altLang="en-US"/>
            </a:br>
            <a:r>
              <a:rPr lang="ru-RU" altLang="en-US"/>
              <a:t>наша группа «Пчелки»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IMG_20231114_102051_2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00200"/>
            <a:ext cx="3037205" cy="5265420"/>
          </a:xfrm>
          <a:prstGeom prst="rect">
            <a:avLst/>
          </a:prstGeom>
        </p:spPr>
      </p:pic>
      <p:pic>
        <p:nvPicPr>
          <p:cNvPr id="6" name="Изображение 5" descr="IMG_20231114_102103_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920" y="1600200"/>
            <a:ext cx="3086100" cy="5257800"/>
          </a:xfrm>
          <a:prstGeom prst="rect">
            <a:avLst/>
          </a:prstGeom>
        </p:spPr>
      </p:pic>
      <p:pic>
        <p:nvPicPr>
          <p:cNvPr id="7" name="Изображение 6" descr="IMG_20231114_102043_8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80" y="1600200"/>
            <a:ext cx="3141980" cy="52654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Я люблю Ики - Чонос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15732409752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47165"/>
            <a:ext cx="9144000" cy="56216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8014" y="1988840"/>
            <a:ext cx="737413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  <a:endParaRPr lang="ru-RU" sz="7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686922346_bogatyr-club-p-fon-dasha-puteshestvennitsa-vkontakte-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45085"/>
            <a:ext cx="9210675" cy="6858000"/>
          </a:xfrm>
          <a:prstGeom prst="rect">
            <a:avLst/>
          </a:prstGeom>
        </p:spPr>
      </p:pic>
      <p:pic>
        <p:nvPicPr>
          <p:cNvPr id="3" name="Женщина_1113_134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130" y="564324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грустная ромашка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1637128570_16-papik-pro-p-grustnii-tsvetok-risunok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12875"/>
            <a:ext cx="9144000" cy="57378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поезд</a:t>
            </a:r>
            <a:endParaRPr lang="ru-RU" altLang="en-US" sz="8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1662424944_42-kartinkof-club-p-novie-i-krasivie-kartinki-parovozik-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" y="1490345"/>
            <a:ext cx="8890000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</a:t>
            </a:r>
            <a:endParaRPr lang="ru-RU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1676596755_gas-kvas-com-p-detskii-risunok-legkovoi-mashini-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50" y="1517015"/>
            <a:ext cx="8623935" cy="51542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/>
              <a:t>САМОЛЁТ</a:t>
            </a:r>
            <a:endParaRPr lang="ru-RU" altLang="en-US" b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1676646247_gas-kvas-com-p-kartinki-risunki-samoletov-detskie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1628775"/>
            <a:ext cx="9046845" cy="52012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/>
              <a:t>ПЕШКОМ</a:t>
            </a:r>
            <a:endParaRPr lang="ru-RU" altLang="en-US" b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ет-и-я-к-шко-е-с-рюкзаками-458941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1584960"/>
            <a:ext cx="9062085" cy="5273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/>
              <a:t>КОРАБЛЬ</a:t>
            </a:r>
            <a:endParaRPr lang="ru-RU" altLang="en-US" b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1673456448_gas-kvas-com-p-parokhod-detskii-risunok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1628775"/>
            <a:ext cx="9086850" cy="52743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WPS Presentation</Application>
  <PresentationFormat>Экран (4:3)</PresentationFormat>
  <Paragraphs>44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Diseño predeterminado</vt:lpstr>
      <vt:lpstr>PowerPoint 演示文稿</vt:lpstr>
      <vt:lpstr>PowerPoint 演示文稿</vt:lpstr>
      <vt:lpstr>PowerPoint 演示文稿</vt:lpstr>
      <vt:lpstr>PowerPoint 演示文稿</vt:lpstr>
      <vt:lpstr>поезд</vt:lpstr>
      <vt:lpstr>Машина</vt:lpstr>
      <vt:lpstr>САМОЛЁТ</vt:lpstr>
      <vt:lpstr>ПЕШКОМ</vt:lpstr>
      <vt:lpstr>КОРАБЛЬ</vt:lpstr>
      <vt:lpstr>ВОЗДУШНЫЙ ШАР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33</cp:revision>
  <dcterms:created xsi:type="dcterms:W3CDTF">2010-05-23T14:28:00Z</dcterms:created>
  <dcterms:modified xsi:type="dcterms:W3CDTF">2023-11-12T09:32:24Z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9A31AB32DA9F4325A904DFC67569586F_12</vt:lpwstr>
  </property>
  <property fmtid="{D5CDD505-2E9C-101B-9397-08002B2CF9AE}" pid="3" name="KSOProductBuildVer">
    <vt:lpwstr>1049-12.2.0.13266</vt:lpwstr>
  </property>
</Properties>
</file>