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91" r:id="rId4"/>
    <p:sldId id="258" r:id="rId5"/>
    <p:sldId id="259" r:id="rId6"/>
    <p:sldId id="279" r:id="rId7"/>
    <p:sldId id="260" r:id="rId8"/>
    <p:sldId id="261" r:id="rId9"/>
    <p:sldId id="280" r:id="rId10"/>
    <p:sldId id="262" r:id="rId11"/>
    <p:sldId id="281" r:id="rId12"/>
    <p:sldId id="263" r:id="rId13"/>
    <p:sldId id="283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84" r:id="rId22"/>
    <p:sldId id="285" r:id="rId23"/>
    <p:sldId id="275" r:id="rId24"/>
    <p:sldId id="286" r:id="rId25"/>
    <p:sldId id="278" r:id="rId26"/>
    <p:sldId id="287" r:id="rId27"/>
    <p:sldId id="292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6016" y="482930"/>
            <a:ext cx="279196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0732" y="2073021"/>
            <a:ext cx="454253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4;&#1084;&#1080;&#1090;&#1088;&#1080;&#1081;-&#1055;&#1050;\Desktop\&#1052;&#1086;&#1081;%20&#1083;&#1091;&#1095;&#1096;&#1080;&#1081;%20&#1091;&#1088;&#1086;&#1082;%20&#1087;&#1086;%20&#1060;&#1043;&#1054;&#1057;\pril2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-&#1055;&#1050;\Desktop\&#1052;&#1086;&#1081;%20&#1083;&#1091;&#1095;&#1096;&#1080;&#1081;%20&#1091;&#1088;&#1086;&#1082;%20&#1087;&#1086;%20&#1060;&#1043;&#1054;&#1057;\faebb034f7cbef6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1524000"/>
            <a:ext cx="7772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«СОШ №8 имени Бусыгина М.И.»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Добровольская Марина Александровна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Мировой художественной культуры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Илимск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nn.skorodum.com/wp-content/uploads/sites/23/2018/08/woman-teac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643991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2954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«Современный урок»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43200" y="1676400"/>
            <a:ext cx="3733800" cy="4490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9600" y="68580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Какое событие легло в основу этого праздника?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 Как звали родителей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 Что вам известно о них?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originals/21/64/c7/2164c764436906a71f4658d502488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486102" cy="564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533400"/>
            <a:ext cx="34359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Благая</a:t>
            </a:r>
            <a:r>
              <a:rPr sz="4000" b="1" spc="-7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весть</a:t>
            </a:r>
          </a:p>
        </p:txBody>
      </p:sp>
      <p:pic>
        <p:nvPicPr>
          <p:cNvPr id="17410" name="Picture 2" descr="https://image.winudf.com/v2/image/Y29tLmFydHdhbGwuQW5udW5jaWF0aW9uT2ZUaGVCbGVzc2VkVmlyZ2luTWFyeVdhbGxwYXBlcnNfc2NyZWVuXzNfYTZmOTJqZ2E/screen-3.jpg?fakeurl=1&amp;type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228953" cy="498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il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5800" y="762000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Когда на свет появился спаситель?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ясли?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первым узнал о рождении Спасителя?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что сказал им Ангел?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послужило ознаменованием рождения Иисуса Христа?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https://media.elitsy.ru/wp-content/uploads/2019/12/rozhd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5029200" cy="367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609600"/>
            <a:ext cx="6019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3610" marR="5080" indent="-931544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Вифле</a:t>
            </a:r>
            <a:r>
              <a:rPr b="1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мская  </a:t>
            </a: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</a:p>
        </p:txBody>
      </p:sp>
      <p:sp>
        <p:nvSpPr>
          <p:cNvPr id="3" name="object 3"/>
          <p:cNvSpPr/>
          <p:nvPr/>
        </p:nvSpPr>
        <p:spPr>
          <a:xfrm>
            <a:off x="4279391" y="3802379"/>
            <a:ext cx="614172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63211" y="3802379"/>
            <a:ext cx="615696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0540" y="4387596"/>
            <a:ext cx="615696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38" name="Picture 2" descr="https://i.pinimg.com/originals/50/43/e2/5043e2f58f293c897d0e4aec3cc83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838200"/>
            <a:ext cx="37039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Дары</a:t>
            </a:r>
            <a:r>
              <a:rPr b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волхвов</a:t>
            </a:r>
          </a:p>
        </p:txBody>
      </p:sp>
      <p:sp>
        <p:nvSpPr>
          <p:cNvPr id="3" name="object 3"/>
          <p:cNvSpPr/>
          <p:nvPr/>
        </p:nvSpPr>
        <p:spPr>
          <a:xfrm>
            <a:off x="4320540" y="3802379"/>
            <a:ext cx="783336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3523" y="3802379"/>
            <a:ext cx="615696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1828800"/>
            <a:ext cx="4267200" cy="4200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14" name="Picture 2" descr="https://img1.picmix.com/output/stamp/thumb/1/8/9/1/211981_bf4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685800"/>
            <a:ext cx="3701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Дары</a:t>
            </a:r>
            <a:r>
              <a:rPr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волхвов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447800"/>
            <a:ext cx="3956050" cy="1267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endParaRPr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смирна</a:t>
            </a:r>
            <a:endParaRPr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6971" y="1490091"/>
            <a:ext cx="2540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4191000"/>
            <a:ext cx="2232279" cy="1639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2133600"/>
            <a:ext cx="2246757" cy="1685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715000" y="4724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ладан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64954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Вифлеемские</a:t>
            </a:r>
            <a:r>
              <a:rPr sz="4000" b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младенцы</a:t>
            </a:r>
          </a:p>
        </p:txBody>
      </p:sp>
      <p:pic>
        <p:nvPicPr>
          <p:cNvPr id="8194" name="Picture 2" descr="https://avatars.mds.yandex.net/get-zen_doc/3137181/pub_5f2a19c8b9bbd917b56524e0_5f2a3c30ae15ec34fa206e5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315775" cy="4724400"/>
          </a:xfrm>
          <a:prstGeom prst="rect">
            <a:avLst/>
          </a:prstGeom>
          <a:noFill/>
        </p:spPr>
      </p:pic>
      <p:pic>
        <p:nvPicPr>
          <p:cNvPr id="8196" name="Picture 4" descr="https://www.culture.ru/storage/images/8176c31ac62464b7abae651764dff3fe/efc040404f6331ed68b6021f63cfc7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53213"/>
            <a:ext cx="2819400" cy="225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1765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2875" marR="5080" indent="-2670810" algn="l">
              <a:lnSpc>
                <a:spcPct val="100000"/>
              </a:lnSpc>
              <a:spcBef>
                <a:spcPts val="105"/>
              </a:spcBef>
            </a:pPr>
            <a:r>
              <a:rPr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Праздновани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 Рождества Христова в России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3570732"/>
            <a:ext cx="4357116" cy="266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https://img-fotki.yandex.ru/get/9747/174167448.18/0_defa3_b6ead60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49530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6096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православной культуры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s://pbs.twimg.com/media/Dv16cH0X4AAI5oX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8768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cd6483b70ec3574ddfbb128f334d3050/647b42fb69b45d3286ee47087871d3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78466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января – Рождественский сочельник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.mycdn.me/i?r=AzEPZsRbOZEKgBhR0XGMT1RkO4SMIH_DUtQWGm6FsbzqB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239912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media.pennlive.com/food/photo/cookies%201%201229%20dcg.jpg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953000"/>
            <a:ext cx="25908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intonic.ru/uploads/images/2016/04/04/img_5702c0cf574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0729"/>
            <a:ext cx="3886200" cy="2745071"/>
          </a:xfrm>
          <a:prstGeom prst="rect">
            <a:avLst/>
          </a:prstGeom>
          <a:noFill/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1066800" y="762000"/>
            <a:ext cx="723836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2875" marR="5080" lvl="0" indent="-267081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Колядки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842" name="Picture 2" descr="https://fsd.kopilkaurokov.ru/up/html/2019/03/16/k_5c8cf464c2bec/503260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60555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hram.ros.ua/wp-content/uploads/2014/01/R-1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194" y="761745"/>
            <a:ext cx="72047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Икона Рождество</a:t>
            </a:r>
            <a:r>
              <a:rPr b="1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Христово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524000"/>
            <a:ext cx="3359277" cy="451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24400" y="2075765"/>
            <a:ext cx="3733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мы видим в центре иконы?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Младенец родился в бедной пещере?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изображён наверху?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пели ангелы в ночь Рождества Христова?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еще изображен на иконе справа и слева от пещеры?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узнали о рождении Спасителя пастухи?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узнали о рождении младенца волхвы?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находится внизу иконы?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еще изображено на иконе?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Рождественская игра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все слова (только существительные), которые у вас ассоциируются с праздником «Рождество Христово».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www.culture.ru/storage/images/0bef5659229c83d892f7b262d2cb723c/bc31960b20fd198dfc76544a61e88ee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447800"/>
            <a:ext cx="5905333" cy="393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htojdet.ru/images/2021/elka2021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38200"/>
            <a:ext cx="4723569" cy="5334000"/>
          </a:xfrm>
          <a:prstGeom prst="rect">
            <a:avLst/>
          </a:prstGeom>
          <a:noFill/>
        </p:spPr>
      </p:pic>
      <p:pic>
        <p:nvPicPr>
          <p:cNvPr id="1030" name="Picture 6" descr="https://ierei-korenev.ru/arhiv/pic/zoom/elk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317245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9144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каком празднике мы сегодня говорили?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нового вы узнали на уроке?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materirossii.ru/wp-content/uploads/2018/01/9140D6D5-2898-4D19-BF83-2D8103FD755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105400" cy="4084321"/>
          </a:xfrm>
          <a:prstGeom prst="rect">
            <a:avLst/>
          </a:prstGeom>
          <a:noFill/>
        </p:spPr>
      </p:pic>
      <p:pic>
        <p:nvPicPr>
          <p:cNvPr id="1033" name="Picture 9" descr="https://png.rinvik.ru/files/yolochnaya-vetka-s-odnim-novogodnim-shar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1791636" cy="1676400"/>
          </a:xfrm>
          <a:prstGeom prst="rect">
            <a:avLst/>
          </a:prstGeom>
          <a:noFill/>
        </p:spPr>
      </p:pic>
      <p:pic>
        <p:nvPicPr>
          <p:cNvPr id="7" name="Picture 9" descr="https://png.rinvik.ru/files/yolochnaya-vetka-s-odnim-novogodnim-shar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1791636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124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внимание, приглашаю к сотрудничеству!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39.userapi.com/c834400/v834400198/1b935/mrTqD7AFE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976699"/>
            <a:ext cx="7620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знакомство детей с событиями и традициями, связанными с праздником Рождества Христова.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формирование понимания символического языка иконы;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словарный запас детей новыми словами историко-культурологического значения, определять и анализировать логические связи между понятиями;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ценностное отношение детей к изучению истории православной культуры; воспитывать уважительное отношение к православным традициям, отечественной культуре;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культуру празднования Рождества Христова, семейных отношений, милосердия;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историей возникновения православного праздника «Рождество Христово».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5852160" cy="194502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685"/>
              </a:spcBef>
            </a:pPr>
            <a:r>
              <a:rPr sz="3200" b="1"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</a:t>
            </a:r>
            <a:r>
              <a:rPr sz="32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sz="3200" b="1" spc="-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 </a:t>
            </a:r>
            <a:r>
              <a:rPr sz="3200" b="1" spc="-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</a:t>
            </a:r>
            <a:r>
              <a:rPr sz="3200" b="1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праведных</a:t>
            </a:r>
            <a:r>
              <a:rPr lang="ru-RU" sz="32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(русская народная пословица)</a:t>
            </a:r>
            <a:endParaRPr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2743200"/>
            <a:ext cx="4724400" cy="322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762000"/>
            <a:ext cx="6165343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0235" marR="5080" indent="-598170" algn="ctr">
              <a:lnSpc>
                <a:spcPct val="100000"/>
              </a:lnSpc>
              <a:spcBef>
                <a:spcPts val="95"/>
              </a:spcBef>
            </a:pPr>
            <a:r>
              <a:rPr lang="ru-RU" sz="40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Приведите примеры праздников, которые вы знаете</a:t>
            </a:r>
            <a:r>
              <a:rPr lang="ru-RU" sz="40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8200" y="2971800"/>
          <a:ext cx="7560944" cy="1136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  <a:gridCol w="2520315"/>
                <a:gridCol w="2520314"/>
              </a:tblGrid>
              <a:tr h="365760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2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8800" y="4724400"/>
            <a:ext cx="590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ли праздники празднуют одинаково?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ifer.com/Dv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924800" cy="5638800"/>
          </a:xfrm>
          <a:prstGeom prst="rect">
            <a:avLst/>
          </a:prstGeom>
          <a:noFill/>
        </p:spPr>
      </p:pic>
      <p:pic>
        <p:nvPicPr>
          <p:cNvPr id="4" name="faebb034f7cbef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0600" y="44196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48768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каждого праздника есть свой цвет, свой запах, своя музыка. Закройте глаза и послушайте музыкальное произведение.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609600"/>
            <a:ext cx="7920863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К какому виду праздников можно отнести «Рождество Христово?»</a:t>
            </a:r>
            <a:endParaRPr lang="ru-RU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2000" y="5486400"/>
          <a:ext cx="7560944" cy="75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/>
                <a:gridCol w="2520315"/>
                <a:gridCol w="2520314"/>
              </a:tblGrid>
              <a:tr h="324159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2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92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7158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Рождество</a:t>
            </a:r>
            <a:r>
              <a:rPr sz="3600" b="1" spc="-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Христово</a:t>
            </a:r>
          </a:p>
        </p:txBody>
      </p:sp>
      <p:pic>
        <p:nvPicPr>
          <p:cNvPr id="19458" name="Picture 2" descr="https://webcomicms.net/sites/default/files/clipart/160230/nativity-scene-photo-160230-176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436238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09600" y="9144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этот праздник так  называется?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вам известно об этом празднике?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Какого числа празднуют Рождество в Европе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России?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im0-tub-ru.yandex.net/i?id=cc1fc05f2f82e7a848a2daaccb99326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24200"/>
            <a:ext cx="3218854" cy="297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234</Words>
  <Application>Microsoft Office PowerPoint</Application>
  <PresentationFormat>Экран (4:3)</PresentationFormat>
  <Paragraphs>78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Хорош праздник после  трудов праведных. (русская народная пословица)</vt:lpstr>
      <vt:lpstr>     Приведите примеры праздников, которые вы знаете.</vt:lpstr>
      <vt:lpstr>Слайд 6</vt:lpstr>
      <vt:lpstr>Слайд 7</vt:lpstr>
      <vt:lpstr>Тема урока: Рождество Христово</vt:lpstr>
      <vt:lpstr>Слайд 9</vt:lpstr>
      <vt:lpstr>Слайд 10</vt:lpstr>
      <vt:lpstr>Слайд 11</vt:lpstr>
      <vt:lpstr>Благая весть</vt:lpstr>
      <vt:lpstr>Слайд 13</vt:lpstr>
      <vt:lpstr>Слайд 14</vt:lpstr>
      <vt:lpstr>Вифлеемская  звезда</vt:lpstr>
      <vt:lpstr>Дары волхвов</vt:lpstr>
      <vt:lpstr>Дары волхвов</vt:lpstr>
      <vt:lpstr>Вифлеемские младенцы</vt:lpstr>
      <vt:lpstr>Празднование   Рождества Христова в России.</vt:lpstr>
      <vt:lpstr>Слайд 20</vt:lpstr>
      <vt:lpstr>Слайд 21</vt:lpstr>
      <vt:lpstr>Слайд 22</vt:lpstr>
      <vt:lpstr>Икона Рождество Христово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  РУСИ</dc:title>
  <dc:creator>Учитель</dc:creator>
  <cp:lastModifiedBy>Дмитрий-ПК</cp:lastModifiedBy>
  <cp:revision>33</cp:revision>
  <dcterms:created xsi:type="dcterms:W3CDTF">2018-02-19T15:37:54Z</dcterms:created>
  <dcterms:modified xsi:type="dcterms:W3CDTF">2022-11-23T12:17:58Z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2018-02-19T00:00:00Z</vt:filetime>
  </property>
</Properties>
</file>