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21" r:id="rId3"/>
    <p:sldId id="322" r:id="rId4"/>
    <p:sldId id="323" r:id="rId5"/>
    <p:sldId id="324" r:id="rId6"/>
    <p:sldId id="266" r:id="rId7"/>
    <p:sldId id="307" r:id="rId8"/>
    <p:sldId id="309" r:id="rId9"/>
    <p:sldId id="306" r:id="rId10"/>
    <p:sldId id="318" r:id="rId11"/>
    <p:sldId id="31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B1D"/>
    <a:srgbClr val="666633"/>
    <a:srgbClr val="C8C78F"/>
    <a:srgbClr val="DBDAB7"/>
    <a:srgbClr val="774F27"/>
    <a:srgbClr val="4F4E27"/>
    <a:srgbClr val="ECECD8"/>
    <a:srgbClr val="F4F4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15" autoAdjust="0"/>
    <p:restoredTop sz="86386" autoAdjust="0"/>
  </p:normalViewPr>
  <p:slideViewPr>
    <p:cSldViewPr>
      <p:cViewPr>
        <p:scale>
          <a:sx n="44" d="100"/>
          <a:sy n="44" d="100"/>
        </p:scale>
        <p:origin x="-660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0FF06E-FBC0-4777-A64F-2D941114A414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93A319-AB9B-4A98-91DF-CD8069D1E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7B551-389D-4729-8A48-2C0025224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D4A4A-9BEE-4650-8983-E5433EBF3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FFA51-9631-4E35-AFE7-86F7FF95F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AF1B4-61AD-473B-B3CD-6F29EB849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1D5F1-42F3-4BE5-9392-E4DAA1CB0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759B-FE5B-4009-BEF3-B37BB8190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3B39F-2712-435F-9AD8-26255E8F7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C1203-B9CF-4F44-A57C-97799A302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8FF59-019B-4BDD-ACBC-6D4636F37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09CEE-9918-4F32-91A0-1E2326DC4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6690-DD69-4EF1-BD82-143F004BD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BF5CF5-890B-42A8-BEAE-252986E4A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hedevrs.ru/materiali/215-cvet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08363" y="6491288"/>
            <a:ext cx="274796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b="1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0" y="1484313"/>
            <a:ext cx="91440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endParaRPr lang="ru-RU" sz="5400">
              <a:solidFill>
                <a:srgbClr val="4D4D4D"/>
              </a:solidFill>
            </a:endParaRP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7129463" y="4292600"/>
            <a:ext cx="20145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 b="1"/>
          </a:p>
        </p:txBody>
      </p:sp>
      <p:sp>
        <p:nvSpPr>
          <p:cNvPr id="9" name="TextBox 8"/>
          <p:cNvSpPr txBox="1"/>
          <p:nvPr/>
        </p:nvSpPr>
        <p:spPr>
          <a:xfrm>
            <a:off x="899592" y="260649"/>
            <a:ext cx="7488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Правила линейной и воздушной перспективы</a:t>
            </a:r>
            <a:endParaRPr lang="ru-RU" sz="3600" b="1" i="1" dirty="0">
              <a:ln w="28575">
                <a:solidFill>
                  <a:srgbClr val="9933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Крым, 18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26" y="1844824"/>
            <a:ext cx="8771701" cy="40600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75656" y="616530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.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357166"/>
            <a:ext cx="7848872" cy="105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закон – Ближние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план- теплый и контрастный</a:t>
            </a:r>
          </a:p>
          <a:p>
            <a:pPr lvl="0" algn="ctr"/>
            <a:r>
              <a:rPr lang="ru-RU" baseline="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Средний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план- мягче</a:t>
            </a:r>
          </a:p>
          <a:p>
            <a:pPr lvl="0"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Дальний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–светлее. Всё сливается в общей воздушной дымке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5" name="Picture 2" descr="http://i2.2photo.ru/9/m/344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128792" cy="4740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27584" y="5445224"/>
            <a:ext cx="7559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dirty="0" smtClean="0"/>
              <a:t>Спасибо </a:t>
            </a:r>
            <a:r>
              <a:rPr lang="ru-RU" sz="4800" dirty="0"/>
              <a:t>за внимание!!!</a:t>
            </a:r>
          </a:p>
        </p:txBody>
      </p:sp>
      <p:pic>
        <p:nvPicPr>
          <p:cNvPr id="2050" name="Picture 2" descr="F: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094380" cy="51493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наст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91515" cy="6143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sz="3600" b="1" i="1" dirty="0" smtClean="0"/>
              <a:t>точкой схода</a:t>
            </a:r>
            <a:r>
              <a:rPr lang="ru-RU" sz="3600" b="1" dirty="0" smtClean="0"/>
              <a:t> или </a:t>
            </a:r>
            <a:r>
              <a:rPr lang="ru-RU" sz="3600" b="1" i="1" dirty="0" smtClean="0"/>
              <a:t>точка зрения</a:t>
            </a:r>
            <a:r>
              <a:rPr lang="ru-RU" sz="3600" i="1" dirty="0" smtClean="0"/>
              <a:t>  </a:t>
            </a:r>
            <a:r>
              <a:rPr lang="ru-RU" sz="3600" dirty="0" smtClean="0"/>
              <a:t>". Эта точка всегда лежит на линии горизонта</a:t>
            </a:r>
            <a:endParaRPr lang="ru-RU" sz="3600" dirty="0"/>
          </a:p>
        </p:txBody>
      </p:sp>
      <p:pic>
        <p:nvPicPr>
          <p:cNvPr id="2050" name="Picture 2" descr="C:\Documents and Settings\Admin\Рабочий стол\настя\per21_580_auto_gi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7503092" cy="4605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Линия горизонта</a:t>
            </a:r>
            <a:r>
              <a:rPr lang="ru-RU" sz="3200" dirty="0" smtClean="0"/>
              <a:t> – это линия, которая находится на уровне наших глаз</a:t>
            </a:r>
            <a:endParaRPr lang="ru-RU" sz="3200" dirty="0"/>
          </a:p>
        </p:txBody>
      </p:sp>
      <p:pic>
        <p:nvPicPr>
          <p:cNvPr id="3074" name="Picture 2" descr="C:\Documents and Settings\Admin\Рабочий стол\настя\1727006_html_2913bd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500990" cy="4905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Воздушная перспектива</a:t>
            </a:r>
            <a:r>
              <a:rPr lang="ru-RU" sz="3200" i="1" dirty="0" smtClean="0"/>
              <a:t> </a:t>
            </a:r>
            <a:r>
              <a:rPr lang="ru-RU" sz="3200" dirty="0" smtClean="0"/>
              <a:t>—изменения </a:t>
            </a:r>
            <a:r>
              <a:rPr lang="ru-RU" sz="3200" dirty="0" smtClean="0">
                <a:hlinkClick r:id="rId2"/>
              </a:rPr>
              <a:t>цвета</a:t>
            </a:r>
            <a:r>
              <a:rPr lang="ru-RU" sz="3200" dirty="0" smtClean="0"/>
              <a:t> предметов под воздействием воздушной среды и пространства</a:t>
            </a:r>
            <a:endParaRPr lang="ru-RU" sz="3200" dirty="0"/>
          </a:p>
        </p:txBody>
      </p:sp>
      <p:pic>
        <p:nvPicPr>
          <p:cNvPr id="4098" name="Picture 2" descr="C:\Documents and Settings\Admin\Рабочий стол\настя\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3567441" cy="285752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настя\maxim-ilyin-crimean-landscape-2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571876"/>
            <a:ext cx="5235368" cy="2863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980728"/>
            <a:ext cx="82809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закон -Предметы уходящие вдаль уменьшаются в размере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81" name="Picture 9" descr="От романтизма к реализму. Айвазовский Иван Константин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667500" cy="46577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332656"/>
            <a:ext cx="77048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ПРАВИЛА ИЗОБРАЖЕНИЯ ВОЗДУШНОЙ ПЕРСПЕКТИВЫ</a:t>
            </a:r>
            <a:endParaRPr lang="ru-RU" sz="20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104984" cy="809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закон- Прямые, параллельные линии, на рисунке сходятся в одной точке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59224" y="6237312"/>
            <a:ext cx="698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5" name="Picture 2" descr="C:\Documents and Settings\Admin\Рабочий стол\настя\0287-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572428" cy="51698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116632"/>
            <a:ext cx="83164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3 закон 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 мере удаления предметов цвет  теряет свою насыщенность и контрастность, светлеет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616530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 descr="F:\j186577_129397365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187937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Картинка картина, шишкин, рожь, сосна 1280x768, фото 732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912768" cy="51845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1560" y="116632"/>
            <a:ext cx="80648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4 закон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Чем дальше предметы друг от друга , тем они будут ближе располагаться на рисунке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100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точкой схода или точка зрения  ". Эта точка всегда лежит на линии горизонта</vt:lpstr>
      <vt:lpstr>Линия горизонта – это линия, которая находится на уровне наших глаз</vt:lpstr>
      <vt:lpstr>Воздушная перспектива —изменения цвета предметов под воздействием воздушной среды и пространства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Admin</cp:lastModifiedBy>
  <cp:revision>141</cp:revision>
  <dcterms:created xsi:type="dcterms:W3CDTF">2012-04-14T19:35:57Z</dcterms:created>
  <dcterms:modified xsi:type="dcterms:W3CDTF">2016-04-11T18:31:43Z</dcterms:modified>
</cp:coreProperties>
</file>