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F534-EE5E-44B4-BB60-E6DD0A10782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3624-0DD9-492B-BCC2-2DCC07FB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03"/>
            <a:ext cx="9144000" cy="683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Desktop\1675658576_foni-club-p-fon-uyutnoi-novogodnei-komnat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1675658576_foni-club-p-fon-uyutnoi-novogodnei-komnati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4" y="0"/>
            <a:ext cx="9056185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6LwlTVMg1o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gz7AKzF25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14842" cy="6215106"/>
          </a:xfrm>
          <a:prstGeom prst="rect">
            <a:avLst/>
          </a:prstGeom>
          <a:noFill/>
        </p:spPr>
      </p:pic>
      <p:pic>
        <p:nvPicPr>
          <p:cNvPr id="4100" name="Picture 4" descr="C:\Users\Учитель\Desktop\lUHBTAzgd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21484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KrbFw8_e4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000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Учитель\Desktop\jRC9_fY8g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71966" cy="6000792"/>
          </a:xfrm>
          <a:prstGeom prst="rect">
            <a:avLst/>
          </a:prstGeom>
          <a:noFill/>
        </p:spPr>
      </p:pic>
      <p:pic>
        <p:nvPicPr>
          <p:cNvPr id="6148" name="Picture 4" descr="C:\Users\Учитель\Desktop\1o7JJHAJF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429156" cy="5957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Учитель\Desktop\lUHBTAzgd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094" y="0"/>
            <a:ext cx="5224608" cy="6903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Kp6NfyoDY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905386" cy="653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8By8fcGrz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929354" cy="701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</cp:revision>
  <dcterms:created xsi:type="dcterms:W3CDTF">2023-10-24T11:02:32Z</dcterms:created>
  <dcterms:modified xsi:type="dcterms:W3CDTF">2023-10-24T11:23:28Z</dcterms:modified>
</cp:coreProperties>
</file>