
<file path=[Content_Types].xml><?xml version="1.0" encoding="utf-8"?>
<Types xmlns="http://schemas.openxmlformats.org/package/2006/content-types">
  <Default Extension="jfif" ContentType="image/jpe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4"/>
  </p:notesMasterIdLst>
  <p:sldIdLst>
    <p:sldId id="325" r:id="rId2"/>
    <p:sldId id="326" r:id="rId3"/>
    <p:sldId id="329" r:id="rId4"/>
    <p:sldId id="330" r:id="rId5"/>
    <p:sldId id="337" r:id="rId6"/>
    <p:sldId id="328" r:id="rId7"/>
    <p:sldId id="331" r:id="rId8"/>
    <p:sldId id="332" r:id="rId9"/>
    <p:sldId id="334" r:id="rId10"/>
    <p:sldId id="333" r:id="rId11"/>
    <p:sldId id="335" r:id="rId12"/>
    <p:sldId id="33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6AAC28B-07A2-4F6F-9253-DD782973566B}">
          <p14:sldIdLst>
            <p14:sldId id="325"/>
            <p14:sldId id="326"/>
            <p14:sldId id="329"/>
            <p14:sldId id="330"/>
            <p14:sldId id="337"/>
            <p14:sldId id="328"/>
            <p14:sldId id="331"/>
            <p14:sldId id="332"/>
            <p14:sldId id="334"/>
            <p14:sldId id="333"/>
            <p14:sldId id="335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4" autoAdjust="0"/>
    <p:restoredTop sz="9466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5E645-BEE5-483B-98D8-496967D6B9F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48866-EA94-4CEC-933D-9F3C56823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9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14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45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843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04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17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8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1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9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15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17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25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8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96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7BE1-D14F-494C-BD60-C296F688A67B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5585BD-1711-466C-8ACF-876B757B0C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347715" cy="4410817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Социальный проект «Дорогой добра» 5 «А» класс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Сроки реализации </a:t>
            </a:r>
          </a:p>
          <a:p>
            <a:pPr algn="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январь 2022- май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2022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88640"/>
            <a:ext cx="712879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85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«Доброта спасет мир» 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268760"/>
            <a:ext cx="3168352" cy="3904109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0021">
            <a:off x="5474286" y="1998614"/>
            <a:ext cx="2273498" cy="313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3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Акция «Помним и гордимся»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6348413" cy="2743579"/>
          </a:xfrm>
        </p:spPr>
      </p:pic>
    </p:spTree>
    <p:extLst>
      <p:ext uri="{BB962C8B-B14F-4D97-AF65-F5344CB8AC3E}">
        <p14:creationId xmlns:p14="http://schemas.microsoft.com/office/powerpoint/2010/main" val="68195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550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Оформление результатов проекта. Наполнение «Копилки добра»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5328592" cy="396044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3316">
            <a:off x="5940152" y="2276872"/>
            <a:ext cx="320384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53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/>
          <a:lstStyle/>
          <a:p>
            <a:pPr marL="0" indent="0" algn="r"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Вам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сделали добро? Улыбнитесь!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Вы стали звеном цепочки доброты.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Сделайте добро другому человеку!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Продлите цепочку доброты!»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b="1" dirty="0"/>
              <a:t>Ведущая идея проекта</a:t>
            </a:r>
            <a:r>
              <a:rPr lang="ru-RU" dirty="0"/>
              <a:t>: «Человек, который делает добро другим, чувствует себя счастливым… Все, что я делаю, должно увеличить количество добра в мире».</a:t>
            </a:r>
          </a:p>
          <a:p>
            <a:pPr algn="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4776">
            <a:off x="467544" y="609600"/>
            <a:ext cx="2736304" cy="21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6984776" cy="597666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Актуальность проекта.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Мы живём в большом и сложном мире, который не всегда бывает добрым и справедливым. К сожалению, очень часто </a:t>
            </a:r>
            <a:r>
              <a:rPr lang="ru-RU" dirty="0" smtClean="0"/>
              <a:t>мы  сталкиваемся </a:t>
            </a:r>
            <a:r>
              <a:rPr lang="ru-RU" dirty="0"/>
              <a:t>с безразличием и жестокостью к </a:t>
            </a:r>
            <a:r>
              <a:rPr lang="ru-RU" dirty="0" smtClean="0"/>
              <a:t>детям, </a:t>
            </a:r>
            <a:r>
              <a:rPr lang="ru-RU" dirty="0"/>
              <a:t>к животным, к другим людям, чаще всего пожилым и беспомощным.</a:t>
            </a:r>
            <a:br>
              <a:rPr lang="ru-RU" dirty="0"/>
            </a:br>
            <a:r>
              <a:rPr lang="ru-RU" dirty="0"/>
              <a:t>Актуальность социального проекта </a:t>
            </a:r>
            <a:r>
              <a:rPr lang="ru-RU" dirty="0" smtClean="0"/>
              <a:t>«Дорогами добра</a:t>
            </a:r>
            <a:r>
              <a:rPr lang="ru-RU" dirty="0"/>
              <a:t>» подтверждают слова В.А. Сухомлинского “Если добрые чувства не воспитаны в детстве, их никогда не воспитаешь</a:t>
            </a:r>
            <a:r>
              <a:rPr lang="ru-RU" dirty="0" smtClean="0"/>
              <a:t>”.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Цель проекта:</a:t>
            </a:r>
            <a:r>
              <a:rPr lang="ru-RU" dirty="0"/>
              <a:t> формирование человеческих качеств (доброты, взаимопомощи, уважения друг к другу), активной гражданской позиции школьников через участие в акции </a:t>
            </a:r>
            <a:r>
              <a:rPr lang="ru-RU" dirty="0" smtClean="0"/>
              <a:t>«Дорогами  </a:t>
            </a:r>
            <a:r>
              <a:rPr lang="ru-RU" dirty="0"/>
              <a:t>добра</a:t>
            </a:r>
            <a:r>
              <a:rPr lang="ru-RU" dirty="0" smtClean="0"/>
              <a:t>»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Задачи проекта: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Развивать </a:t>
            </a:r>
            <a:r>
              <a:rPr lang="ru-RU" dirty="0" smtClean="0"/>
              <a:t>чувство </a:t>
            </a:r>
            <a:r>
              <a:rPr lang="ru-RU" dirty="0"/>
              <a:t>долга, заботы и уважения к окружающим людям.</a:t>
            </a:r>
            <a:br>
              <a:rPr lang="ru-RU" dirty="0"/>
            </a:br>
            <a:r>
              <a:rPr lang="ru-RU" dirty="0"/>
              <a:t>- Формировать потребность в оказании помощи окружающим людям.</a:t>
            </a:r>
            <a:br>
              <a:rPr lang="ru-RU" dirty="0"/>
            </a:br>
            <a:r>
              <a:rPr lang="ru-RU" dirty="0"/>
              <a:t>- Воспитывать чувство гражданского долга, патриотизма, любви к людям, </a:t>
            </a:r>
          </a:p>
        </p:txBody>
      </p:sp>
    </p:spTree>
    <p:extLst>
      <p:ext uri="{BB962C8B-B14F-4D97-AF65-F5344CB8AC3E}">
        <p14:creationId xmlns:p14="http://schemas.microsoft.com/office/powerpoint/2010/main" val="85296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проекта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0"/>
            <a:ext cx="7202761" cy="388077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</a:t>
            </a:r>
            <a:r>
              <a:rPr lang="ru-RU" sz="3600" dirty="0"/>
              <a:t>Одна идея может изменить весь мир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3577">
            <a:off x="4932040" y="3573016"/>
            <a:ext cx="23145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7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«Копилки добра» </a:t>
            </a:r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6408711" cy="3012008"/>
          </a:xfrm>
        </p:spPr>
      </p:pic>
    </p:spTree>
    <p:extLst>
      <p:ext uri="{BB962C8B-B14F-4D97-AF65-F5344CB8AC3E}">
        <p14:creationId xmlns:p14="http://schemas.microsoft.com/office/powerpoint/2010/main" val="238495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Объект 1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332656"/>
            <a:ext cx="7416824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Акция «</a:t>
            </a:r>
            <a:r>
              <a:rPr lang="ru-RU" dirty="0" err="1" smtClean="0"/>
              <a:t>Добропочта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88840"/>
            <a:ext cx="4320480" cy="3007221"/>
          </a:xfrm>
        </p:spPr>
      </p:pic>
    </p:spTree>
    <p:extLst>
      <p:ext uri="{BB962C8B-B14F-4D97-AF65-F5344CB8AC3E}">
        <p14:creationId xmlns:p14="http://schemas.microsoft.com/office/powerpoint/2010/main" val="10637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«Помоги своему классу»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772817"/>
            <a:ext cx="3090672" cy="57606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«Зеленый класс»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6" y="3212976"/>
            <a:ext cx="2571750" cy="206228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66640" y="1930400"/>
            <a:ext cx="3441664" cy="418481"/>
          </a:xfrm>
        </p:spPr>
        <p:txBody>
          <a:bodyPr/>
          <a:lstStyle/>
          <a:p>
            <a:r>
              <a:rPr lang="ru-RU" dirty="0" smtClean="0"/>
              <a:t>Библиотека в классе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094" y="2996952"/>
            <a:ext cx="3345234" cy="2520280"/>
          </a:xfrm>
        </p:spPr>
      </p:pic>
    </p:spTree>
    <p:extLst>
      <p:ext uri="{BB962C8B-B14F-4D97-AF65-F5344CB8AC3E}">
        <p14:creationId xmlns:p14="http://schemas.microsoft.com/office/powerpoint/2010/main" val="287783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ru-RU" dirty="0" smtClean="0"/>
              <a:t>Акция «Вылечи книгу»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200800" cy="4485233"/>
          </a:xfrm>
        </p:spPr>
      </p:pic>
    </p:spTree>
    <p:extLst>
      <p:ext uri="{BB962C8B-B14F-4D97-AF65-F5344CB8AC3E}">
        <p14:creationId xmlns:p14="http://schemas.microsoft.com/office/powerpoint/2010/main" val="59710262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1334</TotalTime>
  <Words>127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Аспект</vt:lpstr>
      <vt:lpstr>Социальный проект «Дорогой добра» 5 «А» класс</vt:lpstr>
      <vt:lpstr>Презентация PowerPoint</vt:lpstr>
      <vt:lpstr>Презентация PowerPoint</vt:lpstr>
      <vt:lpstr>Девиз проекта </vt:lpstr>
      <vt:lpstr>Создание «Копилки добра» </vt:lpstr>
      <vt:lpstr>Презентация PowerPoint</vt:lpstr>
      <vt:lpstr>Акция «Добропочта» </vt:lpstr>
      <vt:lpstr>«Помоги своему классу» </vt:lpstr>
      <vt:lpstr>Акция «Вылечи книгу» </vt:lpstr>
      <vt:lpstr>Акция «Доброта спасет мир» </vt:lpstr>
      <vt:lpstr>Акция «Помним и гордимся» </vt:lpstr>
      <vt:lpstr>Оформление результатов проекта. Наполнение «Копилки добра» </vt:lpstr>
    </vt:vector>
  </TitlesOfParts>
  <Company>SamForum.ws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Master</cp:lastModifiedBy>
  <cp:revision>128</cp:revision>
  <dcterms:created xsi:type="dcterms:W3CDTF">2013-10-30T08:09:41Z</dcterms:created>
  <dcterms:modified xsi:type="dcterms:W3CDTF">2022-10-06T02:41:06Z</dcterms:modified>
</cp:coreProperties>
</file>