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0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Rg st="1" end="14"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Мы идем в театр</a:t>
            </a:r>
            <a:endParaRPr lang="ru-RU" dirty="0"/>
          </a:p>
        </p:txBody>
      </p:sp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06018"/>
            <a:ext cx="8229600" cy="4496888"/>
          </a:xfrm>
        </p:spPr>
      </p:pic>
    </p:spTree>
    <p:extLst>
      <p:ext uri="{BB962C8B-B14F-4D97-AF65-F5344CB8AC3E}">
        <p14:creationId xmlns:p14="http://schemas.microsoft.com/office/powerpoint/2010/main" val="1027920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афиша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44" y="1600200"/>
            <a:ext cx="3199912" cy="4525963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1921" y="1600200"/>
            <a:ext cx="3191157" cy="4525963"/>
          </a:xfrm>
        </p:spPr>
      </p:pic>
    </p:spTree>
    <p:extLst>
      <p:ext uri="{BB962C8B-B14F-4D97-AF65-F5344CB8AC3E}">
        <p14:creationId xmlns:p14="http://schemas.microsoft.com/office/powerpoint/2010/main" val="2447483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Театральные кассы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64" y="1600200"/>
            <a:ext cx="3394472" cy="4525963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628800"/>
            <a:ext cx="4038600" cy="4392488"/>
          </a:xfrm>
        </p:spPr>
      </p:pic>
    </p:spTree>
    <p:extLst>
      <p:ext uri="{BB962C8B-B14F-4D97-AF65-F5344CB8AC3E}">
        <p14:creationId xmlns:p14="http://schemas.microsoft.com/office/powerpoint/2010/main" val="14898047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Большой театр в Москве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600200"/>
            <a:ext cx="7200800" cy="4997152"/>
          </a:xfrm>
        </p:spPr>
      </p:pic>
    </p:spTree>
    <p:extLst>
      <p:ext uri="{BB962C8B-B14F-4D97-AF65-F5344CB8AC3E}">
        <p14:creationId xmlns:p14="http://schemas.microsoft.com/office/powerpoint/2010/main" val="1286543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Ла Скала В Милане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591" y="1600200"/>
            <a:ext cx="7756818" cy="4708525"/>
          </a:xfrm>
        </p:spPr>
      </p:pic>
    </p:spTree>
    <p:extLst>
      <p:ext uri="{BB962C8B-B14F-4D97-AF65-F5344CB8AC3E}">
        <p14:creationId xmlns:p14="http://schemas.microsoft.com/office/powerpoint/2010/main" val="795613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Кабуки в Токио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74215"/>
            <a:ext cx="8229600" cy="4695145"/>
          </a:xfrm>
        </p:spPr>
      </p:pic>
    </p:spTree>
    <p:extLst>
      <p:ext uri="{BB962C8B-B14F-4D97-AF65-F5344CB8AC3E}">
        <p14:creationId xmlns:p14="http://schemas.microsoft.com/office/powerpoint/2010/main" val="3208737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Театр начинается с вешалки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80902"/>
            <a:ext cx="4038600" cy="3964559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916832"/>
            <a:ext cx="4176464" cy="3960439"/>
          </a:xfrm>
        </p:spPr>
      </p:pic>
    </p:spTree>
    <p:extLst>
      <p:ext uri="{BB962C8B-B14F-4D97-AF65-F5344CB8AC3E}">
        <p14:creationId xmlns:p14="http://schemas.microsoft.com/office/powerpoint/2010/main" val="1820479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Фойе театра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348879"/>
            <a:ext cx="4244280" cy="3096345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41510853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Зрительный зал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628801"/>
            <a:ext cx="6984775" cy="4680520"/>
          </a:xfrm>
        </p:spPr>
      </p:pic>
    </p:spTree>
    <p:extLst>
      <p:ext uri="{BB962C8B-B14F-4D97-AF65-F5344CB8AC3E}">
        <p14:creationId xmlns:p14="http://schemas.microsoft.com/office/powerpoint/2010/main" val="28440125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сцена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204865"/>
            <a:ext cx="4038600" cy="3600400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204864"/>
            <a:ext cx="4038600" cy="3600400"/>
          </a:xfrm>
        </p:spPr>
      </p:pic>
    </p:spTree>
    <p:extLst>
      <p:ext uri="{BB962C8B-B14F-4D97-AF65-F5344CB8AC3E}">
        <p14:creationId xmlns:p14="http://schemas.microsoft.com/office/powerpoint/2010/main" val="3984397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Сцены из спектаклей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700808"/>
            <a:ext cx="4316288" cy="46085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700808"/>
            <a:ext cx="4112098" cy="45365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629313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буфет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268760"/>
            <a:ext cx="7200799" cy="5184576"/>
          </a:xfrm>
        </p:spPr>
      </p:pic>
    </p:spTree>
    <p:extLst>
      <p:ext uri="{BB962C8B-B14F-4D97-AF65-F5344CB8AC3E}">
        <p14:creationId xmlns:p14="http://schemas.microsoft.com/office/powerpoint/2010/main" val="27506502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Конец представления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492896"/>
            <a:ext cx="4038600" cy="34563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420888"/>
            <a:ext cx="4316288" cy="3384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509744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 новых встреч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600200"/>
            <a:ext cx="8208911" cy="5257800"/>
          </a:xfrm>
        </p:spPr>
      </p:pic>
    </p:spTree>
    <p:extLst>
      <p:ext uri="{BB962C8B-B14F-4D97-AF65-F5344CB8AC3E}">
        <p14:creationId xmlns:p14="http://schemas.microsoft.com/office/powerpoint/2010/main" val="31757046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45</TotalTime>
  <Words>36</Words>
  <Application>Microsoft Office PowerPoint</Application>
  <PresentationFormat>Экран (4:3)</PresentationFormat>
  <Paragraphs>14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Апекс</vt:lpstr>
      <vt:lpstr>Мы идем в театр</vt:lpstr>
      <vt:lpstr>афиша</vt:lpstr>
      <vt:lpstr>Театральные кассы</vt:lpstr>
      <vt:lpstr>Большой театр в Москве</vt:lpstr>
      <vt:lpstr>Ла Скала В Милане</vt:lpstr>
      <vt:lpstr>Кабуки в Токио</vt:lpstr>
      <vt:lpstr>Театр начинается с вешалки</vt:lpstr>
      <vt:lpstr>Фойе театра</vt:lpstr>
      <vt:lpstr>Зрительный зал</vt:lpstr>
      <vt:lpstr>сцена</vt:lpstr>
      <vt:lpstr>Сцены из спектаклей</vt:lpstr>
      <vt:lpstr>буфет</vt:lpstr>
      <vt:lpstr>Конец представления</vt:lpstr>
      <vt:lpstr>До новых встреч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Мы идем в театр</dc:title>
  <dc:creator>ПК</dc:creator>
  <cp:lastModifiedBy>ПК</cp:lastModifiedBy>
  <cp:revision>3</cp:revision>
  <dcterms:created xsi:type="dcterms:W3CDTF">2019-04-11T06:53:29Z</dcterms:created>
  <dcterms:modified xsi:type="dcterms:W3CDTF">2019-04-11T07:50:05Z</dcterms:modified>
</cp:coreProperties>
</file>