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5" r:id="rId6"/>
    <p:sldId id="26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LIA\Desktop\podvodnyi-mir-more-dno-ryby-korally-sineva-luchi-sve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473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217840_gory_-vershina_2560x1600_www.Gde-Fon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БЕЛКА\-.jpg_q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art-uk-chelovek-zvezdy-noch-nebo-more-oblaka-planeta-sil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chki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5433" r="4203" b="6082"/>
          <a:stretch/>
        </p:blipFill>
        <p:spPr bwMode="auto">
          <a:xfrm>
            <a:off x="245658" y="620688"/>
            <a:ext cx="4233017" cy="38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YULIA\Desktop\tochki1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4530" r="4135" b="7070"/>
          <a:stretch/>
        </p:blipFill>
        <p:spPr bwMode="auto">
          <a:xfrm>
            <a:off x="4791793" y="2348880"/>
            <a:ext cx="4337773" cy="39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ULIA\Desktop\m1000x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8" y="0"/>
            <a:ext cx="7704856" cy="67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1721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YULIA\Desktop\scree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r="9813"/>
          <a:stretch/>
        </p:blipFill>
        <p:spPr bwMode="auto">
          <a:xfrm>
            <a:off x="-5841" y="0"/>
            <a:ext cx="9149841" cy="69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№9 комбинированного вида» МБДОУ «Детский сад «Радуга» комбинированного вида» Рузаевского муниципального района.</dc:title>
  <dc:creator>YULIA</dc:creator>
  <cp:lastModifiedBy>Пользователь Windows</cp:lastModifiedBy>
  <cp:revision>17</cp:revision>
  <dcterms:modified xsi:type="dcterms:W3CDTF">2023-10-25T17:10:17Z</dcterms:modified>
</cp:coreProperties>
</file>