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Алгоритм создания </a:t>
            </a:r>
            <a:r>
              <a:rPr lang="en-US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QR-</a:t>
            </a:r>
            <a:r>
              <a:rPr lang="ru-RU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кода.</a:t>
            </a:r>
            <a:r>
              <a:rPr lang="ru-RU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79247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</a:t>
            </a:r>
            <a:r>
              <a:rPr lang="ru-RU" sz="4900" dirty="0" smtClean="0"/>
              <a:t>Автор :   Пухова Оксана Алексеевна –воспитатель МБДОУ 158, г.Иваново</a:t>
            </a:r>
            <a:endParaRPr lang="ru-RU" sz="4900" dirty="0" smtClean="0"/>
          </a:p>
        </p:txBody>
      </p:sp>
      <p:pic>
        <p:nvPicPr>
          <p:cNvPr id="1027" name="Picture 3" descr="C:\Users\Пользователь\Downloads\IMG_20211105_214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6960" y="1571612"/>
            <a:ext cx="4105304" cy="3622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Просканировав </a:t>
            </a:r>
            <a:r>
              <a:rPr lang="ru-RU" sz="1600" dirty="0" err="1" smtClean="0"/>
              <a:t>куар-код</a:t>
            </a:r>
            <a:r>
              <a:rPr lang="ru-RU" sz="1600" dirty="0" smtClean="0"/>
              <a:t> через программу вы попадете на такую </a:t>
            </a:r>
            <a:r>
              <a:rPr lang="ru-RU" sz="1600" dirty="0" err="1" smtClean="0"/>
              <a:t>страничку.Необходимо</a:t>
            </a:r>
            <a:r>
              <a:rPr lang="ru-RU" sz="1600" dirty="0" smtClean="0"/>
              <a:t> нажать кнопку «открыть» и вы получите доступ к закодированному материалу. (На верхнюю кнопку)</a:t>
            </a:r>
            <a:endParaRPr lang="ru-RU" sz="1600" dirty="0"/>
          </a:p>
        </p:txBody>
      </p:sp>
      <p:pic>
        <p:nvPicPr>
          <p:cNvPr id="8194" name="Picture 2" descr="C:\Users\Пользователь\Downloads\IMG_20211105_230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14422"/>
            <a:ext cx="2571768" cy="5275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2571744"/>
            <a:ext cx="8143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Заходим в </a:t>
            </a:r>
            <a:r>
              <a:rPr lang="ru-RU" sz="1800" dirty="0" err="1" smtClean="0"/>
              <a:t>Я</a:t>
            </a:r>
            <a:r>
              <a:rPr lang="ru-RU" sz="1800" dirty="0" err="1" smtClean="0"/>
              <a:t>ндекс-поисковик</a:t>
            </a:r>
            <a:r>
              <a:rPr lang="ru-RU" sz="1800" dirty="0" smtClean="0"/>
              <a:t>. В поисковую строку вводим: </a:t>
            </a:r>
            <a:br>
              <a:rPr lang="ru-RU" sz="1800" dirty="0" smtClean="0"/>
            </a:br>
            <a:r>
              <a:rPr lang="ru-RU" sz="1800" dirty="0" smtClean="0"/>
              <a:t>« генератор </a:t>
            </a:r>
            <a:r>
              <a:rPr lang="ru-RU" sz="1800" dirty="0" err="1" smtClean="0"/>
              <a:t>куар</a:t>
            </a:r>
            <a:r>
              <a:rPr lang="ru-RU" sz="1800" dirty="0" smtClean="0"/>
              <a:t> –кода»</a:t>
            </a:r>
            <a:endParaRPr lang="ru-RU" sz="1800" dirty="0"/>
          </a:p>
        </p:txBody>
      </p:sp>
      <p:pic>
        <p:nvPicPr>
          <p:cNvPr id="2050" name="Picture 2" descr="C:\Users\Пользователь\Downloads\IMG_20211105_19480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928670"/>
            <a:ext cx="3000396" cy="577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1105_1950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156378"/>
            <a:ext cx="4786346" cy="50854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Выбираем 1-й в списке и попадаем на такую страницу.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Далее выбираем материал , на который хотим сделать </a:t>
            </a:r>
            <a:r>
              <a:rPr lang="ru-RU" sz="1800" dirty="0" err="1" smtClean="0"/>
              <a:t>куар-код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r>
              <a:rPr lang="ru-RU" sz="1800" dirty="0" smtClean="0"/>
              <a:t>Например, закодируем развивающий мультфильм «Времена года».Находим его в интернете через поисковик. Заходим на сайт. Нам необходимо скопировать ссылку на </a:t>
            </a:r>
            <a:r>
              <a:rPr lang="ru-RU" sz="1800" dirty="0" err="1" smtClean="0"/>
              <a:t>материал.Если</a:t>
            </a:r>
            <a:r>
              <a:rPr lang="ru-RU" sz="1800" dirty="0" smtClean="0"/>
              <a:t> выполняем действия на телефоне, то выполняем все по рисунку. Если на компьютере, то копируем ссылку в адресной строке.</a:t>
            </a:r>
            <a:endParaRPr lang="ru-RU" sz="1800" dirty="0"/>
          </a:p>
        </p:txBody>
      </p:sp>
      <p:pic>
        <p:nvPicPr>
          <p:cNvPr id="3074" name="Picture 2" descr="C:\Users\Пользователь\Downloads\IMG_20211105_21244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14554"/>
            <a:ext cx="2265295" cy="4168772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ownloads\IMG_20211105_2125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1821669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 1)Вставляем полученную ссылку в окно генератора </a:t>
            </a:r>
            <a:r>
              <a:rPr lang="ru-RU" sz="1600" dirty="0" err="1" smtClean="0"/>
              <a:t>куар-кода</a:t>
            </a:r>
            <a:r>
              <a:rPr lang="ru-RU" sz="1600" dirty="0" smtClean="0"/>
              <a:t> и  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smtClean="0"/>
              <a:t>2) нажимаем кнопку «создать код»</a:t>
            </a:r>
            <a:endParaRPr lang="ru-RU" sz="1600" dirty="0"/>
          </a:p>
        </p:txBody>
      </p:sp>
      <p:pic>
        <p:nvPicPr>
          <p:cNvPr id="4098" name="Picture 2" descr="C:\Users\Пользователь\Downloads\IMG_20211105_21272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82042"/>
            <a:ext cx="3500462" cy="578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Наш </a:t>
            </a:r>
            <a:r>
              <a:rPr lang="ru-RU" sz="1600" dirty="0" err="1" smtClean="0"/>
              <a:t>куар-код</a:t>
            </a:r>
            <a:r>
              <a:rPr lang="ru-RU" sz="1600" dirty="0" smtClean="0"/>
              <a:t> готов!</a:t>
            </a:r>
            <a:endParaRPr lang="ru-RU" sz="1600" dirty="0"/>
          </a:p>
        </p:txBody>
      </p:sp>
      <p:pic>
        <p:nvPicPr>
          <p:cNvPr id="5122" name="Picture 2" descr="C:\Users\Пользователь\Downloads\IMG_20211105_21284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15879" y="642918"/>
            <a:ext cx="4375207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Далее </a:t>
            </a:r>
            <a:r>
              <a:rPr lang="ru-RU" sz="1600" dirty="0" err="1" smtClean="0"/>
              <a:t>кликаем</a:t>
            </a:r>
            <a:r>
              <a:rPr lang="ru-RU" sz="1600" dirty="0" smtClean="0"/>
              <a:t> по коду и выбираем действие (копировать  или сохранить)</a:t>
            </a:r>
            <a:endParaRPr lang="ru-RU" sz="1600" dirty="0"/>
          </a:p>
        </p:txBody>
      </p:sp>
      <p:pic>
        <p:nvPicPr>
          <p:cNvPr id="6146" name="Picture 2" descr="C:\Users\Пользователь\Downloads\Screenshot_20211105-19593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142984"/>
            <a:ext cx="271464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428604"/>
            <a:ext cx="7215238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Таким образом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Можно создать код и для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собственных материалов,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редварительно разместив их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ндекс-диске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или </a:t>
            </a:r>
            <a:r>
              <a:rPr lang="ru-RU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Облаке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 переходе к информации по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QR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-коду вначале можно попасть на рекламу.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596" y="274638"/>
            <a:ext cx="7801004" cy="55832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</a:t>
            </a:r>
            <a:r>
              <a:rPr lang="ru-RU" sz="2200" dirty="0" smtClean="0"/>
              <a:t>Как </a:t>
            </a:r>
            <a:r>
              <a:rPr lang="ru-RU" sz="2200" dirty="0" smtClean="0"/>
              <a:t>декодировать? </a:t>
            </a:r>
            <a:br>
              <a:rPr lang="ru-RU" sz="2200" dirty="0" smtClean="0"/>
            </a:br>
            <a:r>
              <a:rPr lang="ru-RU" sz="2200" dirty="0" smtClean="0"/>
              <a:t>Прочесть код возможно при помощи камеры обычного мобильного телефона. Достаточно навести её на код и на экране появится его содержимое . Если камера телефона </a:t>
            </a:r>
            <a:br>
              <a:rPr lang="ru-RU" sz="2200" dirty="0" smtClean="0"/>
            </a:br>
            <a:r>
              <a:rPr lang="ru-RU" sz="2200" dirty="0" smtClean="0"/>
              <a:t>не считывает код, то нужно лишь установить </a:t>
            </a:r>
            <a:r>
              <a:rPr lang="ru-RU" sz="2200" dirty="0" smtClean="0"/>
              <a:t>из </a:t>
            </a:r>
            <a:r>
              <a:rPr lang="en-US" sz="2200" dirty="0" smtClean="0"/>
              <a:t>play</a:t>
            </a:r>
            <a:r>
              <a:rPr lang="ru-RU" sz="2200" dirty="0" smtClean="0"/>
              <a:t>-</a:t>
            </a:r>
            <a:r>
              <a:rPr lang="en-US" sz="2200" dirty="0" smtClean="0"/>
              <a:t> </a:t>
            </a:r>
            <a:r>
              <a:rPr lang="ru-RU" sz="2200" dirty="0" err="1" smtClean="0"/>
              <a:t>маркета</a:t>
            </a:r>
            <a:r>
              <a:rPr lang="ru-RU" sz="2200" dirty="0" smtClean="0"/>
              <a:t> на </a:t>
            </a:r>
            <a:r>
              <a:rPr lang="ru-RU" sz="2200" dirty="0" smtClean="0"/>
              <a:t>мобильный телефон небольшую </a:t>
            </a:r>
            <a:r>
              <a:rPr lang="ru-RU" sz="2200" dirty="0" smtClean="0"/>
              <a:t>программу </a:t>
            </a:r>
            <a:r>
              <a:rPr lang="ru-RU" sz="2200" dirty="0" smtClean="0"/>
              <a:t>для чтения </a:t>
            </a:r>
            <a:r>
              <a:rPr lang="ru-RU" sz="2200" dirty="0" smtClean="0"/>
              <a:t>QR-кодов.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800" dirty="0"/>
          </a:p>
        </p:txBody>
      </p:sp>
      <p:pic>
        <p:nvPicPr>
          <p:cNvPr id="7170" name="Picture 2" descr="C:\Users\Пользователь\Downloads\IMG_20211105_2130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285992"/>
            <a:ext cx="2214578" cy="4238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</TotalTime>
  <Words>129</Words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   Алгоритм создания QR-кода. </vt:lpstr>
      <vt:lpstr>Заходим в Яндекс-поисковик. В поисковую строку вводим:  « генератор куар –кода»</vt:lpstr>
      <vt:lpstr>Выбираем 1-й в списке и попадаем на такую страницу.</vt:lpstr>
      <vt:lpstr>Далее выбираем материал , на который хотим сделать куар-код.  Например, закодируем развивающий мультфильм «Времена года».Находим его в интернете через поисковик. Заходим на сайт. Нам необходимо скопировать ссылку на материал.Если выполняем действия на телефоне, то выполняем все по рисунку. Если на компьютере, то копируем ссылку в адресной строке.</vt:lpstr>
      <vt:lpstr> 1)Вставляем полученную ссылку в окно генератора куар-кода и    2) нажимаем кнопку «создать код»</vt:lpstr>
      <vt:lpstr>Наш куар-код готов!</vt:lpstr>
      <vt:lpstr>Далее кликаем по коду и выбираем действие (копировать  или сохранить)</vt:lpstr>
      <vt:lpstr>Слайд 8</vt:lpstr>
      <vt:lpstr>                       Как декодировать?  Прочесть код возможно при помощи камеры обычного мобильного телефона. Достаточно навести её на код и на экране появится его содержимое . Если камера телефона  не считывает код, то нужно лишь установить из play- маркета на мобильный телефон небольшую программу для чтения QR-кодов.               </vt:lpstr>
      <vt:lpstr>Просканировав куар-код через программу вы попадете на такую страничку.Необходимо нажать кнопку «открыть» и вы получите доступ к закодированному материалу. (На верхнюю кнопку)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Алгоритм создания QR-кода. </dc:title>
  <dc:creator>Оксана Пухова</dc:creator>
  <cp:lastModifiedBy>Оксана Пухова</cp:lastModifiedBy>
  <cp:revision>23</cp:revision>
  <dcterms:created xsi:type="dcterms:W3CDTF">2021-11-05T18:49:38Z</dcterms:created>
  <dcterms:modified xsi:type="dcterms:W3CDTF">2021-11-05T20:28:50Z</dcterms:modified>
</cp:coreProperties>
</file>