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pos=0&amp;img_url=http://fs.znanio.ru/methodology/images/06/2a/062acc57ad1eadaaa935e72bde567e099fb599fc.jpg&amp;text=&#1082;&#1086;&#1088;&#1077;&#1085;&#1100;%20&#1076;&#1077;&#1088;&#1077;&#1074;&#1072;%20&#1082;&#1086;&#1088;&#1077;&#1085;&#1100;%252" TargetMode="External"/><Relationship Id="rId2" Type="http://schemas.openxmlformats.org/officeDocument/2006/relationships/hyperlink" Target="https://s0.slide-share.ru/s_slide/471b0e6e8795ceac02886307e35838bc/a57c33b6-b5b2-43f2-a94e-09c50ece3f09.jp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08721"/>
            <a:ext cx="7175351" cy="28803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Корень</a:t>
            </a:r>
            <a:r>
              <a:rPr lang="ru-RU" dirty="0" smtClean="0"/>
              <a:t> слова.</a:t>
            </a:r>
            <a:br>
              <a:rPr lang="ru-RU" dirty="0" smtClean="0"/>
            </a:br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4427984" y="5029200"/>
            <a:ext cx="3344416" cy="135212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Учитель начальных классов ГБПОУ СПОЧГК ОПОО</a:t>
            </a:r>
          </a:p>
          <a:p>
            <a:pPr algn="ctr"/>
            <a:r>
              <a:rPr lang="ru-RU" dirty="0" err="1" smtClean="0"/>
              <a:t>Хоргуани</a:t>
            </a:r>
            <a:r>
              <a:rPr lang="ru-RU" dirty="0" smtClean="0"/>
              <a:t> Евгения Евгеньевна.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4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Минутка чистописания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   ТЕ  ДИ  ДЮ  ТЯ  ДЁ  </a:t>
            </a:r>
          </a:p>
          <a:p>
            <a:endParaRPr lang="ru-RU" sz="4000" dirty="0" smtClean="0"/>
          </a:p>
          <a:p>
            <a:r>
              <a:rPr lang="ru-RU" sz="4000" dirty="0" smtClean="0"/>
              <a:t>Т    ТА   ДО   ТУ   ДЫ  ТЭ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230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Komp\Desktop\9bf804e71636737c10c3d3117db57969-80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7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28968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1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Komp\Desktop\slide_1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5315"/>
            <a:ext cx="8352928" cy="627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2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Komp\Desktop\a57c33b6-b5b2-43f2-a94e-09c50ece3f0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900"/>
            <a:ext cx="8082533" cy="616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 Учебник с.61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№ 85. Повторить правило.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2.Придумать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сказку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с любым из данных корней ВОЗ», «ХОД», «УЧ», «ЛЕС»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3.Нарисовать древо родственных слов. Слово можно взять из словаря  в конце учебника         ( с.135.)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3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2511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Молодцы!</a:t>
            </a:r>
            <a:br>
              <a:rPr lang="ru-RU" sz="7200" dirty="0" smtClean="0"/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ru-RU" sz="7200" dirty="0" smtClean="0"/>
              <a:t>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8583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Ресурсы: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s0.slide-share.ru/s_slide/471b0e6e8795ceac02886307e35838bc/a57c33b6-b5b2-43f2-a94e-09c50ece3f09.jpeg</a:t>
            </a:r>
            <a:endParaRPr lang="ru-RU" dirty="0"/>
          </a:p>
          <a:p>
            <a:r>
              <a:rPr lang="en-US" sz="1400" dirty="0">
                <a:hlinkClick r:id="rId3"/>
              </a:rPr>
              <a:t>https://yandex.ru/images/search?pos=0&amp;img_url=http%3A%2F%2Ffs.znanio.ru%2Fmethodology%2Fimages%2F06%2F2a%2F062acc57ad1eadaaa935e72bde567e099fb599fc.jpg&amp;text=</a:t>
            </a:r>
            <a:r>
              <a:rPr lang="ru-RU" sz="1400" dirty="0" smtClean="0">
                <a:hlinkClick r:id="rId3"/>
              </a:rPr>
              <a:t>корень%20дерева%20корень%2</a:t>
            </a:r>
            <a:endParaRPr lang="ru-RU" sz="1400" dirty="0" smtClean="0"/>
          </a:p>
          <a:p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8512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86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Корень слова. Однокоренные слова</vt:lpstr>
      <vt:lpstr>Минутка чистописания</vt:lpstr>
      <vt:lpstr>Презентация PowerPoint</vt:lpstr>
      <vt:lpstr> ФИЗМИНУТКА</vt:lpstr>
      <vt:lpstr>Презентация PowerPoint</vt:lpstr>
      <vt:lpstr>Презентация PowerPoint</vt:lpstr>
      <vt:lpstr>Задание на дом</vt:lpstr>
      <vt:lpstr>Молодцы! Спасибо!</vt:lpstr>
      <vt:lpstr>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Корень слова. Однокоренные слова</dc:title>
  <dc:creator>Komp</dc:creator>
  <cp:lastModifiedBy>Komp</cp:lastModifiedBy>
  <cp:revision>10</cp:revision>
  <dcterms:created xsi:type="dcterms:W3CDTF">2022-11-17T17:03:13Z</dcterms:created>
  <dcterms:modified xsi:type="dcterms:W3CDTF">2022-11-18T10:23:45Z</dcterms:modified>
</cp:coreProperties>
</file>