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7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918648" cy="79208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МАОУ « Школа №7 для обучающихся с ОВЗ»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496944" cy="482453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Конспект урока математики 6 класс.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Умножение многозначных чисел на однозначное число»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 учитель Фотеева Н.Б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152127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ФИЗМИНУТКА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1" name="Picture 1" descr="C:\Users\User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471" y="2204864"/>
            <a:ext cx="8109937" cy="4176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990656" cy="100811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Тест « Крестики – нолики»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24936" cy="446449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772815"/>
          <a:ext cx="8352927" cy="388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09"/>
                <a:gridCol w="2784309"/>
                <a:gridCol w="2784309"/>
              </a:tblGrid>
              <a:tr h="129614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1) 0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2) +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3) 0</a:t>
                      </a:r>
                      <a:endParaRPr lang="ru-RU" sz="3200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4)  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5)   +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6)  0</a:t>
                      </a:r>
                      <a:endParaRPr lang="ru-RU" sz="2800" dirty="0"/>
                    </a:p>
                  </a:txBody>
                  <a:tcPr/>
                </a:tc>
              </a:tr>
              <a:tr h="129614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7) 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8)  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9) 0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990656" cy="115212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Запишите в виде примеров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424936" cy="468052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 группа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2492896"/>
          <a:ext cx="8496945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5585"/>
                <a:gridCol w="1622840"/>
                <a:gridCol w="1622840"/>
                <a:gridCol w="1622840"/>
                <a:gridCol w="1622840"/>
              </a:tblGrid>
              <a:tr h="81131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Первый множитель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4932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1503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1004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1040</a:t>
                      </a:r>
                      <a:endParaRPr lang="ru-RU" sz="2800" dirty="0"/>
                    </a:p>
                  </a:txBody>
                  <a:tcPr/>
                </a:tc>
              </a:tr>
              <a:tr h="77286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Второй множитель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846640" cy="648071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 группа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992888" cy="4010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585" y="1844824"/>
          <a:ext cx="7344815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8963"/>
                <a:gridCol w="1468963"/>
                <a:gridCol w="1468963"/>
                <a:gridCol w="1468963"/>
                <a:gridCol w="1468963"/>
              </a:tblGrid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Первый множитель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3600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 множитель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1 группа: </a:t>
            </a:r>
            <a:r>
              <a:rPr lang="ru-RU" b="1" dirty="0" smtClean="0"/>
              <a:t>4932х2 = 9864;      1503 </a:t>
            </a:r>
            <a:r>
              <a:rPr lang="ru-RU" b="1" dirty="0" err="1" smtClean="0"/>
              <a:t>х</a:t>
            </a:r>
            <a:r>
              <a:rPr lang="ru-RU" b="1" dirty="0" smtClean="0"/>
              <a:t> 6 = 90184</a:t>
            </a:r>
          </a:p>
          <a:p>
            <a:r>
              <a:rPr lang="ru-RU" b="1" dirty="0" smtClean="0"/>
              <a:t>1004 </a:t>
            </a:r>
            <a:r>
              <a:rPr lang="ru-RU" b="1" dirty="0" err="1" smtClean="0"/>
              <a:t>х</a:t>
            </a:r>
            <a:r>
              <a:rPr lang="ru-RU" b="1" dirty="0" smtClean="0"/>
              <a:t> 7 = 7028;   1040 </a:t>
            </a:r>
            <a:r>
              <a:rPr lang="ru-RU" b="1" dirty="0" err="1" smtClean="0"/>
              <a:t>х</a:t>
            </a:r>
            <a:r>
              <a:rPr lang="ru-RU" b="1" dirty="0" smtClean="0"/>
              <a:t> 8 = 8320.</a:t>
            </a:r>
          </a:p>
          <a:p>
            <a:endParaRPr lang="ru-RU" dirty="0" smtClean="0"/>
          </a:p>
          <a:p>
            <a:r>
              <a:rPr lang="ru-RU" b="1" u="sng" dirty="0" smtClean="0">
                <a:solidFill>
                  <a:srgbClr val="C00000"/>
                </a:solidFill>
              </a:rPr>
              <a:t>2 группа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:  2146х6 = 8876;  1041х 9 = 9369;</a:t>
            </a:r>
          </a:p>
          <a:p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1314х7 = 9198;    3600 </a:t>
            </a:r>
            <a:r>
              <a:rPr lang="ru-RU" b="1" u="sng" dirty="0" err="1" smtClean="0">
                <a:solidFill>
                  <a:schemeClr val="tx2">
                    <a:lumMod val="50000"/>
                  </a:schemeClr>
                </a:solidFill>
              </a:rPr>
              <a:t>х</a:t>
            </a: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 4 = 14400</a:t>
            </a:r>
            <a:endParaRPr lang="ru-RU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9" descr="C:\Users\Игорь\Pictures\4670054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293096"/>
            <a:ext cx="1511300" cy="219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кластер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1920" y="2924944"/>
            <a:ext cx="194421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умножение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4797152"/>
            <a:ext cx="1656184" cy="8640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произведение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99792" y="1556792"/>
            <a:ext cx="194421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Умножение на 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420888"/>
            <a:ext cx="1944216" cy="86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Увеличение в несколько раз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2708920"/>
            <a:ext cx="194421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Умножение на ноль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4797152"/>
            <a:ext cx="2088232" cy="86409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множители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00192" y="3717032"/>
            <a:ext cx="1944216" cy="8640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Записывается Х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4499992" y="2420888"/>
            <a:ext cx="1274440" cy="11304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580112" y="2708920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0" idx="1"/>
          </p:cNvCxnSpPr>
          <p:nvPr/>
        </p:nvCxnSpPr>
        <p:spPr>
          <a:xfrm>
            <a:off x="4652392" y="2573288"/>
            <a:ext cx="1647800" cy="1575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427984" y="3789040"/>
            <a:ext cx="36004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059832" y="3284984"/>
            <a:ext cx="122413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8" idx="3"/>
          </p:cNvCxnSpPr>
          <p:nvPr/>
        </p:nvCxnSpPr>
        <p:spPr>
          <a:xfrm>
            <a:off x="2915816" y="3140968"/>
            <a:ext cx="151216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990656" cy="1008111"/>
          </a:xfrm>
          <a:solidFill>
            <a:schemeClr val="bg2"/>
          </a:solidFill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285787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</a:rPr>
              <a:t>Стр.  149   № 563.</a:t>
            </a:r>
            <a:endParaRPr lang="ru-RU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8" descr="C:\Users\Игорь\Pictures\owl_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76672"/>
            <a:ext cx="1792288" cy="1925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8062664" cy="1224135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348880"/>
            <a:ext cx="7480920" cy="40324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l">
              <a:buFontTx/>
              <a:buChar char="-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я узнал ….</a:t>
            </a:r>
          </a:p>
          <a:p>
            <a:pPr algn="l">
              <a:buFontTx/>
              <a:buChar char="-"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интересно ….</a:t>
            </a:r>
          </a:p>
          <a:p>
            <a:pPr algn="l">
              <a:buFontTx/>
              <a:buChar char="-"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Tx/>
              <a:buChar char="-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трудно …</a:t>
            </a:r>
          </a:p>
          <a:p>
            <a:pPr algn="l">
              <a:buFontTx/>
              <a:buChar char="-"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-теперь я смогу…</a:t>
            </a:r>
          </a:p>
          <a:p>
            <a:pPr algn="l"/>
            <a:endParaRPr lang="ru-RU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 меня получилось 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0-tub-ru.yandex.net/i?id=12943869832fef4c7f930fe186f1a84e-l&amp;ref=rim&amp;n=13&amp;w=960&amp;h=7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7895926" cy="5921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Добрый день!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ttps://ds05.infourok.ru/uploads/ex/12cf/0006a27e-da1bb5eb/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3500" y="1268413"/>
            <a:ext cx="6477000" cy="485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9412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Арифметическая разминка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Прочитайте числа: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196;  2458;  38907;  1000; 207;  50678; 4587.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Picture 9" descr="C:\Users\Игорь\Pictures\4670054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933056"/>
            <a:ext cx="1511300" cy="2193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примеры и ответы соотнесите с буквами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971"/>
          <a:ext cx="8229600" cy="2016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882352"/>
                <a:gridCol w="946448"/>
              </a:tblGrid>
              <a:tr h="1008002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56</a:t>
                      </a:r>
                      <a:endParaRPr lang="ru-RU" sz="2400" dirty="0"/>
                    </a:p>
                  </a:txBody>
                  <a:tcPr/>
                </a:tc>
              </a:tr>
              <a:tr h="10080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36" y="4005064"/>
          <a:ext cx="8280927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103"/>
                <a:gridCol w="920103"/>
                <a:gridCol w="920103"/>
                <a:gridCol w="920103"/>
                <a:gridCol w="920103"/>
                <a:gridCol w="920103"/>
                <a:gridCol w="920103"/>
                <a:gridCol w="920103"/>
                <a:gridCol w="920103"/>
              </a:tblGrid>
              <a:tr h="111612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7х8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smtClean="0"/>
                        <a:t>6х7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4х7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9х3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6х9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8х9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1х8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6х8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5х9</a:t>
                      </a:r>
                      <a:endParaRPr lang="ru-RU" sz="2400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611560" y="2204864"/>
            <a:ext cx="576063" cy="8640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</a:t>
            </a:r>
            <a:endParaRPr lang="ru-RU" sz="3600" kern="10" spc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475656" y="2204864"/>
            <a:ext cx="576064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 algn="ctr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</a:t>
            </a:r>
            <a:endParaRPr lang="ru-RU" sz="3600" kern="10" spc="0" dirty="0">
              <a:ln w="19050" algn="ctr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8" name="WordArt 4"/>
          <p:cNvSpPr>
            <a:spLocks noChangeArrowheads="1" noChangeShapeType="1" noTextEdit="1"/>
          </p:cNvSpPr>
          <p:nvPr/>
        </p:nvSpPr>
        <p:spPr bwMode="auto">
          <a:xfrm>
            <a:off x="2411760" y="2204864"/>
            <a:ext cx="72008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 algn="ctr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</a:t>
            </a:r>
            <a:endParaRPr lang="ru-RU" sz="3600" kern="10" spc="0" dirty="0">
              <a:ln w="19050" algn="ctr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3347864" y="2204864"/>
            <a:ext cx="576064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 algn="ctr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</a:t>
            </a:r>
            <a:endParaRPr lang="ru-RU" sz="3600" kern="10" spc="0" dirty="0">
              <a:ln w="19050" algn="ctr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0" name="WordArt 6"/>
          <p:cNvSpPr>
            <a:spLocks noChangeArrowheads="1" noChangeShapeType="1" noTextEdit="1"/>
          </p:cNvSpPr>
          <p:nvPr/>
        </p:nvSpPr>
        <p:spPr bwMode="auto">
          <a:xfrm>
            <a:off x="4283968" y="2204864"/>
            <a:ext cx="648072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 algn="ctr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</a:t>
            </a:r>
            <a:endParaRPr lang="ru-RU" sz="3600" kern="10" spc="0" dirty="0">
              <a:ln w="19050" algn="ctr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1" name="WordArt 7"/>
          <p:cNvSpPr>
            <a:spLocks noChangeArrowheads="1" noChangeShapeType="1" noTextEdit="1"/>
          </p:cNvSpPr>
          <p:nvPr/>
        </p:nvSpPr>
        <p:spPr bwMode="auto">
          <a:xfrm>
            <a:off x="5148064" y="2204864"/>
            <a:ext cx="720080" cy="1008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 algn="ctr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р</a:t>
            </a:r>
            <a:endParaRPr lang="ru-RU" sz="3600" kern="10" spc="0" dirty="0">
              <a:ln w="19050" algn="ctr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2" name="WordArt 8"/>
          <p:cNvSpPr>
            <a:spLocks noChangeArrowheads="1" noChangeShapeType="1" noTextEdit="1"/>
          </p:cNvSpPr>
          <p:nvPr/>
        </p:nvSpPr>
        <p:spPr bwMode="auto">
          <a:xfrm>
            <a:off x="6084168" y="2204864"/>
            <a:ext cx="72008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 algn="ctr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я</a:t>
            </a:r>
            <a:endParaRPr lang="ru-RU" sz="3600" kern="10" spc="0" dirty="0">
              <a:ln w="19050" algn="ctr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3" name="WordArt 9"/>
          <p:cNvSpPr>
            <a:spLocks noChangeArrowheads="1" noChangeShapeType="1" noTextEdit="1"/>
          </p:cNvSpPr>
          <p:nvPr/>
        </p:nvSpPr>
        <p:spPr bwMode="auto">
          <a:xfrm>
            <a:off x="6948264" y="2204864"/>
            <a:ext cx="792088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9050" algn="ctr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</a:t>
            </a:r>
            <a:endParaRPr lang="ru-RU" sz="3600" kern="10" spc="0" dirty="0">
              <a:ln w="19050" algn="ctr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38" name="WordArt 14"/>
          <p:cNvSpPr>
            <a:spLocks noChangeArrowheads="1" noChangeShapeType="1" noTextEdit="1"/>
          </p:cNvSpPr>
          <p:nvPr/>
        </p:nvSpPr>
        <p:spPr bwMode="auto">
          <a:xfrm>
            <a:off x="7956376" y="2276872"/>
            <a:ext cx="792088" cy="10801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err="1" smtClean="0">
                <a:ln w="19050" algn="ctr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ь</a:t>
            </a:r>
            <a:endParaRPr lang="ru-RU" sz="3600" kern="10" spc="0" dirty="0">
              <a:ln w="19050" algn="ctr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/>
      <p:bldP spid="1028" grpId="0"/>
      <p:bldP spid="1029" grpId="0"/>
      <p:bldP spid="1030" grpId="0"/>
      <p:bldP spid="1031" grpId="0"/>
      <p:bldP spid="1032" grpId="0"/>
      <p:bldP spid="1033" grpId="0"/>
      <p:bldP spid="10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Тема урока: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Умножение многозначных чисел на однозначное число»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846640" cy="648071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Алгоритм умножения на однозначное число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496944" cy="4176464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1.Записываю умножение в столбик.</a:t>
            </a:r>
          </a:p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2. Умножаю единицы.</a:t>
            </a:r>
          </a:p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3. Единицы ответа  пишу под единицами. Десятки запоминаю.</a:t>
            </a:r>
          </a:p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4. Умножаю десятки.</a:t>
            </a:r>
          </a:p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5. К числу десятков прибавляю десятки из памяти.</a:t>
            </a:r>
          </a:p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6. Записываю десятки под десятками , сотни под сотнями</a:t>
            </a:r>
          </a:p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7. Читаю ответ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4632" cy="576063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Задание по карточкам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08912" cy="4010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</a:rPr>
              <a:t>1 группа:</a:t>
            </a:r>
          </a:p>
          <a:p>
            <a:pPr algn="l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Увеличь 1267 в  3 раза.</a:t>
            </a:r>
          </a:p>
          <a:p>
            <a:pPr algn="l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Найди произведение чисел 1017 и 5</a:t>
            </a:r>
          </a:p>
          <a:p>
            <a:pPr algn="l"/>
            <a:endParaRPr lang="ru-RU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  <a:t>2 группа</a:t>
            </a:r>
            <a:endParaRPr lang="ru-RU" sz="2400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Увеличь  3251 на 2</a:t>
            </a:r>
          </a:p>
          <a:p>
            <a:pPr algn="l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Множители 1452 и 3. Найди произведение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990656" cy="648071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Проверка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848872" cy="379397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 группа: 1267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3 = 3801   1017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5 = 5085</a:t>
            </a:r>
          </a:p>
          <a:p>
            <a:pPr algn="l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2 группа: 3251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2 = 6502     1452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х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3 = 4356</a:t>
            </a:r>
          </a:p>
          <a:p>
            <a:pPr algn="l"/>
            <a:endParaRPr lang="ru-RU" dirty="0"/>
          </a:p>
        </p:txBody>
      </p:sp>
      <p:pic>
        <p:nvPicPr>
          <p:cNvPr id="4" name="Picture 7" descr="C:\Users\Игорь\Pictures\owl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9" y="0"/>
            <a:ext cx="1656184" cy="1755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918648" cy="576063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Работа с учебником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848872" cy="39379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Решение задачи стр. 148, № 556</a:t>
            </a:r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7" descr="C:\Users\Игорь\Pictures\owlrea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501008"/>
            <a:ext cx="1656184" cy="17550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393</Words>
  <Application>Microsoft Office PowerPoint</Application>
  <PresentationFormat>Экран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МАОУ « Школа №7 для обучающихся с ОВЗ»</vt:lpstr>
      <vt:lpstr>Добрый день!</vt:lpstr>
      <vt:lpstr>Арифметическая разминка</vt:lpstr>
      <vt:lpstr>Решите примеры и ответы соотнесите с буквами</vt:lpstr>
      <vt:lpstr>Тема урока:</vt:lpstr>
      <vt:lpstr>Алгоритм умножения на однозначное число</vt:lpstr>
      <vt:lpstr>Задание по карточкам</vt:lpstr>
      <vt:lpstr>Проверка</vt:lpstr>
      <vt:lpstr>Работа с учебником</vt:lpstr>
      <vt:lpstr>ФИЗМИНУТКА</vt:lpstr>
      <vt:lpstr>Тест « Крестики – нолики»</vt:lpstr>
      <vt:lpstr>Запишите в виде примеров</vt:lpstr>
      <vt:lpstr>2 группа</vt:lpstr>
      <vt:lpstr>Проверка</vt:lpstr>
      <vt:lpstr>кластер</vt:lpstr>
      <vt:lpstr>Домашнее задание</vt:lpstr>
      <vt:lpstr>Рефлексия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МАОУ « Школа №7 для обучающихся с ОВЗ»</dc:title>
  <dc:creator>User</dc:creator>
  <cp:lastModifiedBy>User</cp:lastModifiedBy>
  <cp:revision>16</cp:revision>
  <dcterms:created xsi:type="dcterms:W3CDTF">2022-11-02T15:39:16Z</dcterms:created>
  <dcterms:modified xsi:type="dcterms:W3CDTF">2022-11-02T18:04:21Z</dcterms:modified>
</cp:coreProperties>
</file>