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14489"/>
            <a:ext cx="8458200" cy="442915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Внеклассное мероприятие:                                «Деревенские посиделки»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учитель русского языка и литература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чудаева виктория николаевна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458200" cy="14287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 «СТАРОШАЙГОВСКАЯ СРЕДНЯЯ ОБЩЕОБРАЗОВАТЕЛЬНАЯ ШКОЛА»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СТАРОШАЙГОВСКОГО МУНИЦИПАЛЬНОГО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РЕСПУБЛИКИ МОРДОВИЯ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19589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девушке одета рубаха – панар. Рубаха опоясана поясом с колокольчиками – сёкт. На рубаху одет фартук – ингольгя. Фартук опоясан ещё одним поясом – кушаком, по-мордовски тоже называется кушак. На голове у Алдуни – большой цветастый платок – шамурвай, под которым повязан налобник – кярьксафкя. На груди у девушки красивые бусы – кърганят, а на ногах – сапожки – сбору кямот.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_5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988840"/>
            <a:ext cx="3429024" cy="2720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деревенской избе всегда были музыкальные инструменты, под которые пели частушки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_5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в почёте у мордвы – пшённые блины.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zlzd-qofbmk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442" y="1554163"/>
            <a:ext cx="780751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i="1" dirty="0" smtClean="0"/>
              <a:t>СПАСИБО ЗА ВНИМАНИЕ!</a:t>
            </a:r>
            <a:endParaRPr lang="ru-RU" sz="8800" b="1" i="1" dirty="0"/>
          </a:p>
        </p:txBody>
      </p:sp>
    </p:spTree>
    <p:extLst>
      <p:ext uri="{BB962C8B-B14F-4D97-AF65-F5344CB8AC3E}">
        <p14:creationId xmlns:p14="http://schemas.microsoft.com/office/powerpoint/2010/main" val="292253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воспитание патриотизма, приобщение учеников  к истокам народной национальной культуры и духовности на основе мордовского фольклора с использованием цифровых технологий. узнать историю русских народных посиделок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	Воспитание любви к родному краю, знакомство учащихся с характерными особенностями мордовского фольклора; </a:t>
            </a:r>
          </a:p>
          <a:p>
            <a:r>
              <a:rPr lang="ru-RU" dirty="0" smtClean="0"/>
              <a:t>2.	Воспитание нравственных качеств личности ученика: доброты, справедливости, справедливости, гордости за свой край;</a:t>
            </a:r>
          </a:p>
          <a:p>
            <a:r>
              <a:rPr lang="ru-RU" dirty="0" smtClean="0"/>
              <a:t>3.	Развитие творческих способностей: детей напевческих навыков, актерского мастерства, музыкальности на основе разных жанров мордовского фольклора.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Чтобы расширить ваши знания и познакомиться с традициями мордовского  народа,  я приглашаю вас на деревенские  посиделки. </a:t>
            </a:r>
            <a:endParaRPr lang="ru-RU" sz="2200" dirty="0"/>
          </a:p>
        </p:txBody>
      </p:sp>
      <p:pic>
        <p:nvPicPr>
          <p:cNvPr id="4" name="Содержимое 3" descr="100_5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95383"/>
            <a:ext cx="7072362" cy="5304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Толковый словарь В. И. даля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2071678"/>
            <a:ext cx="4508500" cy="450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981448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 веке Владимир Иванович очень заинтересовался русскими словами, особенно их толкованием и спустя несколько лет вышел толковый словарь Владимира Ивановича Даля.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него входили как старые слова, которые ушли из нашей жизни, так и новые.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я предлагаю найти толкование слова посиделки.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17c1384a43752f17c9c3f7aa65502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85926"/>
            <a:ext cx="3172321" cy="407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Посиделки - в старой русской деревне: зимняя вечеринка молодёжи, сопровождающаяся каким-нибудь занятием, ручной работой.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3124192" cy="45799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100_5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971350" cy="5228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классе темно, Хозяйка зажигает лучину, готовится к встрече гостей …</a:t>
            </a:r>
            <a:endParaRPr lang="ru-RU" dirty="0"/>
          </a:p>
        </p:txBody>
      </p:sp>
      <p:pic>
        <p:nvPicPr>
          <p:cNvPr id="4" name="Содержимое 3" descr="SRIqXkqmNF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54162"/>
            <a:ext cx="7072362" cy="4732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Когда в мордовских сёлах и деревнях заканчивались осенне-полевые работы, у молодых и старых начиналась пора посиделок. Женщины и девушки пели, плясали, да рукодельем занимались.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00_5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964" y="1554163"/>
            <a:ext cx="339447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00_5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255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Franklin Gothic Book</vt:lpstr>
      <vt:lpstr>Franklin Gothic Medium</vt:lpstr>
      <vt:lpstr>Times New Roman</vt:lpstr>
      <vt:lpstr>Wingdings 2</vt:lpstr>
      <vt:lpstr>Трек</vt:lpstr>
      <vt:lpstr> Внеклассное мероприятие:                                «Деревенские посиделки»                                   подготовила:                                               учитель русского языка и литература                                              чудаева виктория николаевна    </vt:lpstr>
      <vt:lpstr>Цель и задачи:</vt:lpstr>
      <vt:lpstr>Чтобы расширить ваши знания и познакомиться с традициями мордовского  народа,  я приглашаю вас на деревенские  посиделки. </vt:lpstr>
      <vt:lpstr>Толковый словарь В. И. даля</vt:lpstr>
      <vt:lpstr>Презентация PowerPoint</vt:lpstr>
      <vt:lpstr>Посиделки - в старой русской деревне: зимняя вечеринка молодёжи, сопровождающаяся каким-нибудь занятием, ручной работой. </vt:lpstr>
      <vt:lpstr>В классе темно, Хозяйка зажигает лучину, готовится к встрече гостей …</vt:lpstr>
      <vt:lpstr>Когда в мордовских сёлах и деревнях заканчивались осенне-полевые работы, у молодых и старых начиналась пора посиделок. Женщины и девушки пели, плясали, да рукодельем занимались.  </vt:lpstr>
      <vt:lpstr>Презентация PowerPoint</vt:lpstr>
      <vt:lpstr>Презентация PowerPoint</vt:lpstr>
      <vt:lpstr>В деревенской избе всегда были музыкальные инструменты, под которые пели частушки</vt:lpstr>
      <vt:lpstr>Всегда в почёте у мордвы – пшённые блины.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Внеклассное мероприятие:                                «Деревенские посиделки»                                   подготовила:                                               учитель русского языка и литература                                              чудаева виктория николаевна    </dc:title>
  <dc:creator>Виктория</dc:creator>
  <cp:lastModifiedBy>Пользователь Windows</cp:lastModifiedBy>
  <cp:revision>20</cp:revision>
  <dcterms:created xsi:type="dcterms:W3CDTF">2021-11-11T05:54:46Z</dcterms:created>
  <dcterms:modified xsi:type="dcterms:W3CDTF">2023-11-13T07:11:10Z</dcterms:modified>
</cp:coreProperties>
</file>