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80" r:id="rId3"/>
    <p:sldId id="263" r:id="rId4"/>
    <p:sldId id="281" r:id="rId5"/>
    <p:sldId id="282" r:id="rId6"/>
    <p:sldId id="264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96" y="-4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gradFill rotWithShape="0">
          <a:gsLst>
            <a:gs pos="0">
              <a:schemeClr val="bg1"/>
            </a:gs>
            <a:gs pos="100000">
              <a:schemeClr val="bg2"/>
            </a:gs>
          </a:gsLst>
          <a:path path="shape">
            <a:fillToRect l="7500" t="33333" r="7501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/>
          <p:cNvGrpSpPr>
            <a:grpSpLocks/>
          </p:cNvGrpSpPr>
          <p:nvPr/>
        </p:nvGrpSpPr>
        <p:grpSpPr bwMode="auto">
          <a:xfrm>
            <a:off x="0" y="2259013"/>
            <a:ext cx="9142413" cy="4597400"/>
            <a:chOff x="0" y="1423"/>
            <a:chExt cx="5759" cy="2896"/>
          </a:xfrm>
        </p:grpSpPr>
        <p:pic>
          <p:nvPicPr>
            <p:cNvPr id="3075" name="Picture 3"/>
            <p:cNvPicPr>
              <a:picLocks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27339" b="11440"/>
            <a:stretch>
              <a:fillRect/>
            </a:stretch>
          </p:blipFill>
          <p:spPr bwMode="auto">
            <a:xfrm>
              <a:off x="3976" y="1423"/>
              <a:ext cx="1783" cy="28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sp>
          <p:nvSpPr>
            <p:cNvPr id="3076" name="Freeform 4"/>
            <p:cNvSpPr>
              <a:spLocks/>
            </p:cNvSpPr>
            <p:nvPr/>
          </p:nvSpPr>
          <p:spPr bwMode="auto">
            <a:xfrm>
              <a:off x="0" y="3378"/>
              <a:ext cx="2509" cy="196"/>
            </a:xfrm>
            <a:custGeom>
              <a:avLst/>
              <a:gdLst>
                <a:gd name="T0" fmla="*/ 39 w 2509"/>
                <a:gd name="T1" fmla="*/ 61 h 196"/>
                <a:gd name="T2" fmla="*/ 104 w 2509"/>
                <a:gd name="T3" fmla="*/ 28 h 196"/>
                <a:gd name="T4" fmla="*/ 182 w 2509"/>
                <a:gd name="T5" fmla="*/ 13 h 196"/>
                <a:gd name="T6" fmla="*/ 281 w 2509"/>
                <a:gd name="T7" fmla="*/ 13 h 196"/>
                <a:gd name="T8" fmla="*/ 357 w 2509"/>
                <a:gd name="T9" fmla="*/ 34 h 196"/>
                <a:gd name="T10" fmla="*/ 440 w 2509"/>
                <a:gd name="T11" fmla="*/ 85 h 196"/>
                <a:gd name="T12" fmla="*/ 509 w 2509"/>
                <a:gd name="T13" fmla="*/ 129 h 196"/>
                <a:gd name="T14" fmla="*/ 626 w 2509"/>
                <a:gd name="T15" fmla="*/ 148 h 196"/>
                <a:gd name="T16" fmla="*/ 728 w 2509"/>
                <a:gd name="T17" fmla="*/ 135 h 196"/>
                <a:gd name="T18" fmla="*/ 806 w 2509"/>
                <a:gd name="T19" fmla="*/ 93 h 196"/>
                <a:gd name="T20" fmla="*/ 899 w 2509"/>
                <a:gd name="T21" fmla="*/ 36 h 196"/>
                <a:gd name="T22" fmla="*/ 998 w 2509"/>
                <a:gd name="T23" fmla="*/ 4 h 196"/>
                <a:gd name="T24" fmla="*/ 1119 w 2509"/>
                <a:gd name="T25" fmla="*/ 6 h 196"/>
                <a:gd name="T26" fmla="*/ 1214 w 2509"/>
                <a:gd name="T27" fmla="*/ 39 h 196"/>
                <a:gd name="T28" fmla="*/ 1308 w 2509"/>
                <a:gd name="T29" fmla="*/ 102 h 196"/>
                <a:gd name="T30" fmla="*/ 1403 w 2509"/>
                <a:gd name="T31" fmla="*/ 133 h 196"/>
                <a:gd name="T32" fmla="*/ 1514 w 2509"/>
                <a:gd name="T33" fmla="*/ 133 h 196"/>
                <a:gd name="T34" fmla="*/ 1593 w 2509"/>
                <a:gd name="T35" fmla="*/ 111 h 196"/>
                <a:gd name="T36" fmla="*/ 1668 w 2509"/>
                <a:gd name="T37" fmla="*/ 61 h 196"/>
                <a:gd name="T38" fmla="*/ 1754 w 2509"/>
                <a:gd name="T39" fmla="*/ 18 h 196"/>
                <a:gd name="T40" fmla="*/ 1844 w 2509"/>
                <a:gd name="T41" fmla="*/ 1 h 196"/>
                <a:gd name="T42" fmla="*/ 1958 w 2509"/>
                <a:gd name="T43" fmla="*/ 4 h 196"/>
                <a:gd name="T44" fmla="*/ 2039 w 2509"/>
                <a:gd name="T45" fmla="*/ 33 h 196"/>
                <a:gd name="T46" fmla="*/ 2118 w 2509"/>
                <a:gd name="T47" fmla="*/ 88 h 196"/>
                <a:gd name="T48" fmla="*/ 2192 w 2509"/>
                <a:gd name="T49" fmla="*/ 124 h 196"/>
                <a:gd name="T50" fmla="*/ 2303 w 2509"/>
                <a:gd name="T51" fmla="*/ 138 h 196"/>
                <a:gd name="T52" fmla="*/ 2412 w 2509"/>
                <a:gd name="T53" fmla="*/ 106 h 196"/>
                <a:gd name="T54" fmla="*/ 2463 w 2509"/>
                <a:gd name="T55" fmla="*/ 66 h 196"/>
                <a:gd name="T56" fmla="*/ 2489 w 2509"/>
                <a:gd name="T57" fmla="*/ 61 h 196"/>
                <a:gd name="T58" fmla="*/ 2507 w 2509"/>
                <a:gd name="T59" fmla="*/ 76 h 196"/>
                <a:gd name="T60" fmla="*/ 2508 w 2509"/>
                <a:gd name="T61" fmla="*/ 96 h 196"/>
                <a:gd name="T62" fmla="*/ 2490 w 2509"/>
                <a:gd name="T63" fmla="*/ 118 h 196"/>
                <a:gd name="T64" fmla="*/ 2429 w 2509"/>
                <a:gd name="T65" fmla="*/ 160 h 196"/>
                <a:gd name="T66" fmla="*/ 2352 w 2509"/>
                <a:gd name="T67" fmla="*/ 183 h 196"/>
                <a:gd name="T68" fmla="*/ 2238 w 2509"/>
                <a:gd name="T69" fmla="*/ 184 h 196"/>
                <a:gd name="T70" fmla="*/ 2156 w 2509"/>
                <a:gd name="T71" fmla="*/ 172 h 196"/>
                <a:gd name="T72" fmla="*/ 2076 w 2509"/>
                <a:gd name="T73" fmla="*/ 133 h 196"/>
                <a:gd name="T74" fmla="*/ 2018 w 2509"/>
                <a:gd name="T75" fmla="*/ 87 h 196"/>
                <a:gd name="T76" fmla="*/ 1934 w 2509"/>
                <a:gd name="T77" fmla="*/ 55 h 196"/>
                <a:gd name="T78" fmla="*/ 1836 w 2509"/>
                <a:gd name="T79" fmla="*/ 49 h 196"/>
                <a:gd name="T80" fmla="*/ 1743 w 2509"/>
                <a:gd name="T81" fmla="*/ 79 h 196"/>
                <a:gd name="T82" fmla="*/ 1677 w 2509"/>
                <a:gd name="T83" fmla="*/ 118 h 196"/>
                <a:gd name="T84" fmla="*/ 1586 w 2509"/>
                <a:gd name="T85" fmla="*/ 165 h 196"/>
                <a:gd name="T86" fmla="*/ 1475 w 2509"/>
                <a:gd name="T87" fmla="*/ 186 h 196"/>
                <a:gd name="T88" fmla="*/ 1377 w 2509"/>
                <a:gd name="T89" fmla="*/ 180 h 196"/>
                <a:gd name="T90" fmla="*/ 1269 w 2509"/>
                <a:gd name="T91" fmla="*/ 136 h 196"/>
                <a:gd name="T92" fmla="*/ 1197 w 2509"/>
                <a:gd name="T93" fmla="*/ 84 h 196"/>
                <a:gd name="T94" fmla="*/ 1128 w 2509"/>
                <a:gd name="T95" fmla="*/ 55 h 196"/>
                <a:gd name="T96" fmla="*/ 1020 w 2509"/>
                <a:gd name="T97" fmla="*/ 49 h 196"/>
                <a:gd name="T98" fmla="*/ 914 w 2509"/>
                <a:gd name="T99" fmla="*/ 78 h 196"/>
                <a:gd name="T100" fmla="*/ 831 w 2509"/>
                <a:gd name="T101" fmla="*/ 135 h 196"/>
                <a:gd name="T102" fmla="*/ 713 w 2509"/>
                <a:gd name="T103" fmla="*/ 187 h 196"/>
                <a:gd name="T104" fmla="*/ 600 w 2509"/>
                <a:gd name="T105" fmla="*/ 195 h 196"/>
                <a:gd name="T106" fmla="*/ 494 w 2509"/>
                <a:gd name="T107" fmla="*/ 175 h 196"/>
                <a:gd name="T108" fmla="*/ 408 w 2509"/>
                <a:gd name="T109" fmla="*/ 123 h 196"/>
                <a:gd name="T110" fmla="*/ 338 w 2509"/>
                <a:gd name="T111" fmla="*/ 79 h 196"/>
                <a:gd name="T112" fmla="*/ 251 w 2509"/>
                <a:gd name="T113" fmla="*/ 60 h 196"/>
                <a:gd name="T114" fmla="*/ 144 w 2509"/>
                <a:gd name="T115" fmla="*/ 67 h 196"/>
                <a:gd name="T116" fmla="*/ 56 w 2509"/>
                <a:gd name="T117" fmla="*/ 108 h 196"/>
                <a:gd name="T118" fmla="*/ 5 w 2509"/>
                <a:gd name="T119" fmla="*/ 93 h 1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2509" h="196">
                  <a:moveTo>
                    <a:pt x="5" y="93"/>
                  </a:moveTo>
                  <a:lnTo>
                    <a:pt x="39" y="61"/>
                  </a:lnTo>
                  <a:lnTo>
                    <a:pt x="71" y="43"/>
                  </a:lnTo>
                  <a:lnTo>
                    <a:pt x="104" y="28"/>
                  </a:lnTo>
                  <a:lnTo>
                    <a:pt x="144" y="18"/>
                  </a:lnTo>
                  <a:lnTo>
                    <a:pt x="182" y="13"/>
                  </a:lnTo>
                  <a:lnTo>
                    <a:pt x="227" y="10"/>
                  </a:lnTo>
                  <a:lnTo>
                    <a:pt x="281" y="13"/>
                  </a:lnTo>
                  <a:lnTo>
                    <a:pt x="321" y="22"/>
                  </a:lnTo>
                  <a:lnTo>
                    <a:pt x="357" y="34"/>
                  </a:lnTo>
                  <a:lnTo>
                    <a:pt x="408" y="60"/>
                  </a:lnTo>
                  <a:lnTo>
                    <a:pt x="440" y="85"/>
                  </a:lnTo>
                  <a:lnTo>
                    <a:pt x="474" y="111"/>
                  </a:lnTo>
                  <a:lnTo>
                    <a:pt x="509" y="129"/>
                  </a:lnTo>
                  <a:lnTo>
                    <a:pt x="561" y="142"/>
                  </a:lnTo>
                  <a:lnTo>
                    <a:pt x="626" y="148"/>
                  </a:lnTo>
                  <a:lnTo>
                    <a:pt x="677" y="145"/>
                  </a:lnTo>
                  <a:lnTo>
                    <a:pt x="728" y="135"/>
                  </a:lnTo>
                  <a:lnTo>
                    <a:pt x="770" y="117"/>
                  </a:lnTo>
                  <a:lnTo>
                    <a:pt x="806" y="93"/>
                  </a:lnTo>
                  <a:lnTo>
                    <a:pt x="860" y="57"/>
                  </a:lnTo>
                  <a:lnTo>
                    <a:pt x="899" y="36"/>
                  </a:lnTo>
                  <a:lnTo>
                    <a:pt x="950" y="13"/>
                  </a:lnTo>
                  <a:lnTo>
                    <a:pt x="998" y="4"/>
                  </a:lnTo>
                  <a:lnTo>
                    <a:pt x="1043" y="3"/>
                  </a:lnTo>
                  <a:lnTo>
                    <a:pt x="1119" y="6"/>
                  </a:lnTo>
                  <a:lnTo>
                    <a:pt x="1181" y="21"/>
                  </a:lnTo>
                  <a:lnTo>
                    <a:pt x="1214" y="39"/>
                  </a:lnTo>
                  <a:lnTo>
                    <a:pt x="1260" y="66"/>
                  </a:lnTo>
                  <a:lnTo>
                    <a:pt x="1308" y="102"/>
                  </a:lnTo>
                  <a:lnTo>
                    <a:pt x="1349" y="121"/>
                  </a:lnTo>
                  <a:lnTo>
                    <a:pt x="1403" y="133"/>
                  </a:lnTo>
                  <a:lnTo>
                    <a:pt x="1458" y="138"/>
                  </a:lnTo>
                  <a:lnTo>
                    <a:pt x="1514" y="133"/>
                  </a:lnTo>
                  <a:lnTo>
                    <a:pt x="1557" y="123"/>
                  </a:lnTo>
                  <a:lnTo>
                    <a:pt x="1593" y="111"/>
                  </a:lnTo>
                  <a:lnTo>
                    <a:pt x="1635" y="84"/>
                  </a:lnTo>
                  <a:lnTo>
                    <a:pt x="1668" y="61"/>
                  </a:lnTo>
                  <a:lnTo>
                    <a:pt x="1704" y="39"/>
                  </a:lnTo>
                  <a:lnTo>
                    <a:pt x="1754" y="18"/>
                  </a:lnTo>
                  <a:lnTo>
                    <a:pt x="1794" y="6"/>
                  </a:lnTo>
                  <a:lnTo>
                    <a:pt x="1844" y="1"/>
                  </a:lnTo>
                  <a:lnTo>
                    <a:pt x="1907" y="0"/>
                  </a:lnTo>
                  <a:lnTo>
                    <a:pt x="1958" y="4"/>
                  </a:lnTo>
                  <a:lnTo>
                    <a:pt x="2003" y="18"/>
                  </a:lnTo>
                  <a:lnTo>
                    <a:pt x="2039" y="33"/>
                  </a:lnTo>
                  <a:lnTo>
                    <a:pt x="2073" y="54"/>
                  </a:lnTo>
                  <a:lnTo>
                    <a:pt x="2118" y="88"/>
                  </a:lnTo>
                  <a:lnTo>
                    <a:pt x="2153" y="109"/>
                  </a:lnTo>
                  <a:lnTo>
                    <a:pt x="2192" y="124"/>
                  </a:lnTo>
                  <a:lnTo>
                    <a:pt x="2244" y="135"/>
                  </a:lnTo>
                  <a:lnTo>
                    <a:pt x="2303" y="138"/>
                  </a:lnTo>
                  <a:lnTo>
                    <a:pt x="2355" y="129"/>
                  </a:lnTo>
                  <a:lnTo>
                    <a:pt x="2412" y="106"/>
                  </a:lnTo>
                  <a:lnTo>
                    <a:pt x="2439" y="87"/>
                  </a:lnTo>
                  <a:lnTo>
                    <a:pt x="2463" y="66"/>
                  </a:lnTo>
                  <a:lnTo>
                    <a:pt x="2475" y="61"/>
                  </a:lnTo>
                  <a:lnTo>
                    <a:pt x="2489" y="61"/>
                  </a:lnTo>
                  <a:lnTo>
                    <a:pt x="2499" y="66"/>
                  </a:lnTo>
                  <a:lnTo>
                    <a:pt x="2507" y="76"/>
                  </a:lnTo>
                  <a:lnTo>
                    <a:pt x="2508" y="85"/>
                  </a:lnTo>
                  <a:lnTo>
                    <a:pt x="2508" y="96"/>
                  </a:lnTo>
                  <a:lnTo>
                    <a:pt x="2504" y="106"/>
                  </a:lnTo>
                  <a:lnTo>
                    <a:pt x="2490" y="118"/>
                  </a:lnTo>
                  <a:lnTo>
                    <a:pt x="2463" y="139"/>
                  </a:lnTo>
                  <a:lnTo>
                    <a:pt x="2429" y="160"/>
                  </a:lnTo>
                  <a:lnTo>
                    <a:pt x="2399" y="172"/>
                  </a:lnTo>
                  <a:lnTo>
                    <a:pt x="2352" y="183"/>
                  </a:lnTo>
                  <a:lnTo>
                    <a:pt x="2298" y="186"/>
                  </a:lnTo>
                  <a:lnTo>
                    <a:pt x="2238" y="184"/>
                  </a:lnTo>
                  <a:lnTo>
                    <a:pt x="2192" y="180"/>
                  </a:lnTo>
                  <a:lnTo>
                    <a:pt x="2156" y="172"/>
                  </a:lnTo>
                  <a:lnTo>
                    <a:pt x="2114" y="156"/>
                  </a:lnTo>
                  <a:lnTo>
                    <a:pt x="2076" y="133"/>
                  </a:lnTo>
                  <a:lnTo>
                    <a:pt x="2049" y="112"/>
                  </a:lnTo>
                  <a:lnTo>
                    <a:pt x="2018" y="87"/>
                  </a:lnTo>
                  <a:lnTo>
                    <a:pt x="1977" y="67"/>
                  </a:lnTo>
                  <a:lnTo>
                    <a:pt x="1934" y="55"/>
                  </a:lnTo>
                  <a:lnTo>
                    <a:pt x="1886" y="49"/>
                  </a:lnTo>
                  <a:lnTo>
                    <a:pt x="1836" y="49"/>
                  </a:lnTo>
                  <a:lnTo>
                    <a:pt x="1776" y="64"/>
                  </a:lnTo>
                  <a:lnTo>
                    <a:pt x="1743" y="79"/>
                  </a:lnTo>
                  <a:lnTo>
                    <a:pt x="1707" y="99"/>
                  </a:lnTo>
                  <a:lnTo>
                    <a:pt x="1677" y="118"/>
                  </a:lnTo>
                  <a:lnTo>
                    <a:pt x="1626" y="147"/>
                  </a:lnTo>
                  <a:lnTo>
                    <a:pt x="1586" y="165"/>
                  </a:lnTo>
                  <a:lnTo>
                    <a:pt x="1535" y="180"/>
                  </a:lnTo>
                  <a:lnTo>
                    <a:pt x="1475" y="186"/>
                  </a:lnTo>
                  <a:lnTo>
                    <a:pt x="1437" y="186"/>
                  </a:lnTo>
                  <a:lnTo>
                    <a:pt x="1377" y="180"/>
                  </a:lnTo>
                  <a:lnTo>
                    <a:pt x="1322" y="165"/>
                  </a:lnTo>
                  <a:lnTo>
                    <a:pt x="1269" y="136"/>
                  </a:lnTo>
                  <a:lnTo>
                    <a:pt x="1230" y="109"/>
                  </a:lnTo>
                  <a:lnTo>
                    <a:pt x="1197" y="84"/>
                  </a:lnTo>
                  <a:lnTo>
                    <a:pt x="1163" y="67"/>
                  </a:lnTo>
                  <a:lnTo>
                    <a:pt x="1128" y="55"/>
                  </a:lnTo>
                  <a:lnTo>
                    <a:pt x="1071" y="48"/>
                  </a:lnTo>
                  <a:lnTo>
                    <a:pt x="1020" y="49"/>
                  </a:lnTo>
                  <a:lnTo>
                    <a:pt x="974" y="57"/>
                  </a:lnTo>
                  <a:lnTo>
                    <a:pt x="914" y="78"/>
                  </a:lnTo>
                  <a:lnTo>
                    <a:pt x="879" y="103"/>
                  </a:lnTo>
                  <a:lnTo>
                    <a:pt x="831" y="135"/>
                  </a:lnTo>
                  <a:lnTo>
                    <a:pt x="777" y="166"/>
                  </a:lnTo>
                  <a:lnTo>
                    <a:pt x="713" y="187"/>
                  </a:lnTo>
                  <a:lnTo>
                    <a:pt x="659" y="193"/>
                  </a:lnTo>
                  <a:lnTo>
                    <a:pt x="600" y="195"/>
                  </a:lnTo>
                  <a:lnTo>
                    <a:pt x="543" y="189"/>
                  </a:lnTo>
                  <a:lnTo>
                    <a:pt x="494" y="175"/>
                  </a:lnTo>
                  <a:lnTo>
                    <a:pt x="450" y="154"/>
                  </a:lnTo>
                  <a:lnTo>
                    <a:pt x="408" y="123"/>
                  </a:lnTo>
                  <a:lnTo>
                    <a:pt x="377" y="99"/>
                  </a:lnTo>
                  <a:lnTo>
                    <a:pt x="338" y="79"/>
                  </a:lnTo>
                  <a:lnTo>
                    <a:pt x="291" y="64"/>
                  </a:lnTo>
                  <a:lnTo>
                    <a:pt x="251" y="60"/>
                  </a:lnTo>
                  <a:lnTo>
                    <a:pt x="191" y="58"/>
                  </a:lnTo>
                  <a:lnTo>
                    <a:pt x="144" y="67"/>
                  </a:lnTo>
                  <a:lnTo>
                    <a:pt x="96" y="82"/>
                  </a:lnTo>
                  <a:lnTo>
                    <a:pt x="56" y="108"/>
                  </a:lnTo>
                  <a:lnTo>
                    <a:pt x="0" y="157"/>
                  </a:lnTo>
                  <a:lnTo>
                    <a:pt x="5" y="93"/>
                  </a:lnTo>
                </a:path>
              </a:pathLst>
            </a:cu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00000"/>
                </a:solidFill>
              </a:endParaRPr>
            </a:p>
          </p:txBody>
        </p:sp>
        <p:pic>
          <p:nvPicPr>
            <p:cNvPr id="3077" name="Picture 5"/>
            <p:cNvPicPr>
              <a:picLocks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2196"/>
              <a:ext cx="2766" cy="2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</p:grpSp>
      <p:sp>
        <p:nvSpPr>
          <p:cNvPr id="3078" name="Rectangle 6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2286000"/>
            <a:ext cx="7772400" cy="1143000"/>
          </a:xfrm>
        </p:spPr>
        <p:txBody>
          <a:bodyPr anchor="b"/>
          <a:lstStyle>
            <a:lvl1pPr>
              <a:defRPr>
                <a:latin typeface="Arial" charset="0"/>
              </a:defRPr>
            </a:lvl1pPr>
          </a:lstStyle>
          <a:p>
            <a:pPr lvl="0"/>
            <a:r>
              <a:rPr lang="ru-RU" noProof="0" smtClean="0"/>
              <a:t>Образец заголовка</a:t>
            </a:r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latin typeface="Arial" charset="0"/>
              </a:defRPr>
            </a:lvl1pPr>
          </a:lstStyle>
          <a:p>
            <a:pPr lvl="0"/>
            <a:r>
              <a:rPr lang="ru-RU" noProof="0" smtClean="0"/>
              <a:t>Образец подзаголовка</a:t>
            </a:r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endParaRPr lang="ru-RU"/>
          </a:p>
        </p:txBody>
      </p:sp>
      <p:sp>
        <p:nvSpPr>
          <p:cNvPr id="3081" name="Rectangle 9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endParaRPr lang="ru-RU"/>
          </a:p>
        </p:txBody>
      </p:sp>
      <p:sp>
        <p:nvSpPr>
          <p:cNvPr id="3082" name="Rectangle 10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13F6732F-FA3C-4746-9B17-21D29A3F117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4269199"/>
      </p:ext>
    </p:extLst>
  </p:cSld>
  <p:clrMapOvr>
    <a:masterClrMapping/>
  </p:clrMapOvr>
  <p:transition>
    <p:dissolv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99C74E-CEF3-4CE9-A1E0-648DFBA4A298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8286833"/>
      </p:ext>
    </p:extLst>
  </p:cSld>
  <p:clrMapOvr>
    <a:masterClrMapping/>
  </p:clrMapOvr>
  <p:transition>
    <p:dissolv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515D41-37D6-4AFB-AF0E-8B1D422BBEE7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5660028"/>
      </p:ext>
    </p:extLst>
  </p:cSld>
  <p:clrMapOvr>
    <a:masterClrMapping/>
  </p:clrMapOvr>
  <p:transition>
    <p:dissolv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F2D3DA-FA62-47B5-9382-D87260A9F75D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4152638"/>
      </p:ext>
    </p:extLst>
  </p:cSld>
  <p:clrMapOvr>
    <a:masterClrMapping/>
  </p:clrMapOvr>
  <p:transition>
    <p:dissolv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335855-8985-4368-9C2C-5388A53F1901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2360136"/>
      </p:ext>
    </p:extLst>
  </p:cSld>
  <p:clrMapOvr>
    <a:masterClrMapping/>
  </p:clrMapOvr>
  <p:transition>
    <p:dissolv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508DB0-4BD3-4218-9D74-221F65C32DD0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5962743"/>
      </p:ext>
    </p:extLst>
  </p:cSld>
  <p:clrMapOvr>
    <a:masterClrMapping/>
  </p:clrMapOvr>
  <p:transition>
    <p:dissolv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83FA43-B2D4-4B3B-BE12-64B672A4E558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642443"/>
      </p:ext>
    </p:extLst>
  </p:cSld>
  <p:clrMapOvr>
    <a:masterClrMapping/>
  </p:clrMapOvr>
  <p:transition>
    <p:dissolv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CA429B-7F40-48C3-94BB-D0AD40DA14C7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1487716"/>
      </p:ext>
    </p:extLst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ADC93F-1C1E-4E44-A2C4-485D0D736BAC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8712366"/>
      </p:ext>
    </p:extLst>
  </p:cSld>
  <p:clrMapOvr>
    <a:masterClrMapping/>
  </p:clrMapOvr>
  <p:transition>
    <p:dissolv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405F05-7A6C-4F78-BE40-24DBCAB03789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2054396"/>
      </p:ext>
    </p:extLst>
  </p:cSld>
  <p:clrMapOvr>
    <a:masterClrMapping/>
  </p:clrMapOvr>
  <p:transition>
    <p:dissolv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940B44-EA48-4E8C-849C-C17218123860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9739929"/>
      </p:ext>
    </p:extLst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13.04.2014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13.04.2014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13.04.2014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dissolv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2"/>
            </a:gs>
          </a:gsLst>
          <a:path path="shape">
            <a:fillToRect l="7500" t="8888" r="7501" b="74445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0" y="1581150"/>
            <a:ext cx="9142413" cy="5275263"/>
            <a:chOff x="0" y="996"/>
            <a:chExt cx="5759" cy="3323"/>
          </a:xfrm>
        </p:grpSpPr>
        <p:pic>
          <p:nvPicPr>
            <p:cNvPr id="2051" name="Picture 3"/>
            <p:cNvPicPr>
              <a:picLocks noChangeArrowheads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27339" b="11440"/>
            <a:stretch>
              <a:fillRect/>
            </a:stretch>
          </p:blipFill>
          <p:spPr bwMode="auto">
            <a:xfrm>
              <a:off x="3976" y="1423"/>
              <a:ext cx="1783" cy="28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sp>
          <p:nvSpPr>
            <p:cNvPr id="2052" name="Freeform 4"/>
            <p:cNvSpPr>
              <a:spLocks/>
            </p:cNvSpPr>
            <p:nvPr/>
          </p:nvSpPr>
          <p:spPr bwMode="auto">
            <a:xfrm>
              <a:off x="0" y="3522"/>
              <a:ext cx="2509" cy="196"/>
            </a:xfrm>
            <a:custGeom>
              <a:avLst/>
              <a:gdLst>
                <a:gd name="T0" fmla="*/ 39 w 2509"/>
                <a:gd name="T1" fmla="*/ 61 h 196"/>
                <a:gd name="T2" fmla="*/ 104 w 2509"/>
                <a:gd name="T3" fmla="*/ 28 h 196"/>
                <a:gd name="T4" fmla="*/ 182 w 2509"/>
                <a:gd name="T5" fmla="*/ 13 h 196"/>
                <a:gd name="T6" fmla="*/ 281 w 2509"/>
                <a:gd name="T7" fmla="*/ 13 h 196"/>
                <a:gd name="T8" fmla="*/ 357 w 2509"/>
                <a:gd name="T9" fmla="*/ 34 h 196"/>
                <a:gd name="T10" fmla="*/ 440 w 2509"/>
                <a:gd name="T11" fmla="*/ 85 h 196"/>
                <a:gd name="T12" fmla="*/ 509 w 2509"/>
                <a:gd name="T13" fmla="*/ 129 h 196"/>
                <a:gd name="T14" fmla="*/ 626 w 2509"/>
                <a:gd name="T15" fmla="*/ 148 h 196"/>
                <a:gd name="T16" fmla="*/ 728 w 2509"/>
                <a:gd name="T17" fmla="*/ 135 h 196"/>
                <a:gd name="T18" fmla="*/ 806 w 2509"/>
                <a:gd name="T19" fmla="*/ 93 h 196"/>
                <a:gd name="T20" fmla="*/ 899 w 2509"/>
                <a:gd name="T21" fmla="*/ 36 h 196"/>
                <a:gd name="T22" fmla="*/ 998 w 2509"/>
                <a:gd name="T23" fmla="*/ 4 h 196"/>
                <a:gd name="T24" fmla="*/ 1119 w 2509"/>
                <a:gd name="T25" fmla="*/ 6 h 196"/>
                <a:gd name="T26" fmla="*/ 1214 w 2509"/>
                <a:gd name="T27" fmla="*/ 39 h 196"/>
                <a:gd name="T28" fmla="*/ 1308 w 2509"/>
                <a:gd name="T29" fmla="*/ 102 h 196"/>
                <a:gd name="T30" fmla="*/ 1403 w 2509"/>
                <a:gd name="T31" fmla="*/ 133 h 196"/>
                <a:gd name="T32" fmla="*/ 1514 w 2509"/>
                <a:gd name="T33" fmla="*/ 133 h 196"/>
                <a:gd name="T34" fmla="*/ 1593 w 2509"/>
                <a:gd name="T35" fmla="*/ 111 h 196"/>
                <a:gd name="T36" fmla="*/ 1668 w 2509"/>
                <a:gd name="T37" fmla="*/ 61 h 196"/>
                <a:gd name="T38" fmla="*/ 1754 w 2509"/>
                <a:gd name="T39" fmla="*/ 18 h 196"/>
                <a:gd name="T40" fmla="*/ 1844 w 2509"/>
                <a:gd name="T41" fmla="*/ 1 h 196"/>
                <a:gd name="T42" fmla="*/ 1958 w 2509"/>
                <a:gd name="T43" fmla="*/ 4 h 196"/>
                <a:gd name="T44" fmla="*/ 2039 w 2509"/>
                <a:gd name="T45" fmla="*/ 33 h 196"/>
                <a:gd name="T46" fmla="*/ 2118 w 2509"/>
                <a:gd name="T47" fmla="*/ 88 h 196"/>
                <a:gd name="T48" fmla="*/ 2192 w 2509"/>
                <a:gd name="T49" fmla="*/ 124 h 196"/>
                <a:gd name="T50" fmla="*/ 2303 w 2509"/>
                <a:gd name="T51" fmla="*/ 138 h 196"/>
                <a:gd name="T52" fmla="*/ 2412 w 2509"/>
                <a:gd name="T53" fmla="*/ 106 h 196"/>
                <a:gd name="T54" fmla="*/ 2463 w 2509"/>
                <a:gd name="T55" fmla="*/ 66 h 196"/>
                <a:gd name="T56" fmla="*/ 2489 w 2509"/>
                <a:gd name="T57" fmla="*/ 61 h 196"/>
                <a:gd name="T58" fmla="*/ 2507 w 2509"/>
                <a:gd name="T59" fmla="*/ 76 h 196"/>
                <a:gd name="T60" fmla="*/ 2508 w 2509"/>
                <a:gd name="T61" fmla="*/ 96 h 196"/>
                <a:gd name="T62" fmla="*/ 2490 w 2509"/>
                <a:gd name="T63" fmla="*/ 118 h 196"/>
                <a:gd name="T64" fmla="*/ 2429 w 2509"/>
                <a:gd name="T65" fmla="*/ 160 h 196"/>
                <a:gd name="T66" fmla="*/ 2352 w 2509"/>
                <a:gd name="T67" fmla="*/ 183 h 196"/>
                <a:gd name="T68" fmla="*/ 2238 w 2509"/>
                <a:gd name="T69" fmla="*/ 184 h 196"/>
                <a:gd name="T70" fmla="*/ 2156 w 2509"/>
                <a:gd name="T71" fmla="*/ 172 h 196"/>
                <a:gd name="T72" fmla="*/ 2076 w 2509"/>
                <a:gd name="T73" fmla="*/ 133 h 196"/>
                <a:gd name="T74" fmla="*/ 2018 w 2509"/>
                <a:gd name="T75" fmla="*/ 87 h 196"/>
                <a:gd name="T76" fmla="*/ 1934 w 2509"/>
                <a:gd name="T77" fmla="*/ 55 h 196"/>
                <a:gd name="T78" fmla="*/ 1836 w 2509"/>
                <a:gd name="T79" fmla="*/ 49 h 196"/>
                <a:gd name="T80" fmla="*/ 1743 w 2509"/>
                <a:gd name="T81" fmla="*/ 79 h 196"/>
                <a:gd name="T82" fmla="*/ 1677 w 2509"/>
                <a:gd name="T83" fmla="*/ 118 h 196"/>
                <a:gd name="T84" fmla="*/ 1586 w 2509"/>
                <a:gd name="T85" fmla="*/ 165 h 196"/>
                <a:gd name="T86" fmla="*/ 1475 w 2509"/>
                <a:gd name="T87" fmla="*/ 186 h 196"/>
                <a:gd name="T88" fmla="*/ 1377 w 2509"/>
                <a:gd name="T89" fmla="*/ 180 h 196"/>
                <a:gd name="T90" fmla="*/ 1269 w 2509"/>
                <a:gd name="T91" fmla="*/ 136 h 196"/>
                <a:gd name="T92" fmla="*/ 1197 w 2509"/>
                <a:gd name="T93" fmla="*/ 84 h 196"/>
                <a:gd name="T94" fmla="*/ 1128 w 2509"/>
                <a:gd name="T95" fmla="*/ 55 h 196"/>
                <a:gd name="T96" fmla="*/ 1020 w 2509"/>
                <a:gd name="T97" fmla="*/ 49 h 196"/>
                <a:gd name="T98" fmla="*/ 914 w 2509"/>
                <a:gd name="T99" fmla="*/ 78 h 196"/>
                <a:gd name="T100" fmla="*/ 831 w 2509"/>
                <a:gd name="T101" fmla="*/ 135 h 196"/>
                <a:gd name="T102" fmla="*/ 713 w 2509"/>
                <a:gd name="T103" fmla="*/ 187 h 196"/>
                <a:gd name="T104" fmla="*/ 600 w 2509"/>
                <a:gd name="T105" fmla="*/ 195 h 196"/>
                <a:gd name="T106" fmla="*/ 494 w 2509"/>
                <a:gd name="T107" fmla="*/ 175 h 196"/>
                <a:gd name="T108" fmla="*/ 408 w 2509"/>
                <a:gd name="T109" fmla="*/ 123 h 196"/>
                <a:gd name="T110" fmla="*/ 338 w 2509"/>
                <a:gd name="T111" fmla="*/ 79 h 196"/>
                <a:gd name="T112" fmla="*/ 251 w 2509"/>
                <a:gd name="T113" fmla="*/ 60 h 196"/>
                <a:gd name="T114" fmla="*/ 144 w 2509"/>
                <a:gd name="T115" fmla="*/ 67 h 196"/>
                <a:gd name="T116" fmla="*/ 56 w 2509"/>
                <a:gd name="T117" fmla="*/ 108 h 196"/>
                <a:gd name="T118" fmla="*/ 5 w 2509"/>
                <a:gd name="T119" fmla="*/ 93 h 1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2509" h="196">
                  <a:moveTo>
                    <a:pt x="5" y="93"/>
                  </a:moveTo>
                  <a:lnTo>
                    <a:pt x="39" y="61"/>
                  </a:lnTo>
                  <a:lnTo>
                    <a:pt x="71" y="43"/>
                  </a:lnTo>
                  <a:lnTo>
                    <a:pt x="104" y="28"/>
                  </a:lnTo>
                  <a:lnTo>
                    <a:pt x="144" y="18"/>
                  </a:lnTo>
                  <a:lnTo>
                    <a:pt x="182" y="13"/>
                  </a:lnTo>
                  <a:lnTo>
                    <a:pt x="227" y="10"/>
                  </a:lnTo>
                  <a:lnTo>
                    <a:pt x="281" y="13"/>
                  </a:lnTo>
                  <a:lnTo>
                    <a:pt x="321" y="22"/>
                  </a:lnTo>
                  <a:lnTo>
                    <a:pt x="357" y="34"/>
                  </a:lnTo>
                  <a:lnTo>
                    <a:pt x="408" y="60"/>
                  </a:lnTo>
                  <a:lnTo>
                    <a:pt x="440" y="85"/>
                  </a:lnTo>
                  <a:lnTo>
                    <a:pt x="474" y="111"/>
                  </a:lnTo>
                  <a:lnTo>
                    <a:pt x="509" y="129"/>
                  </a:lnTo>
                  <a:lnTo>
                    <a:pt x="561" y="142"/>
                  </a:lnTo>
                  <a:lnTo>
                    <a:pt x="626" y="148"/>
                  </a:lnTo>
                  <a:lnTo>
                    <a:pt x="677" y="145"/>
                  </a:lnTo>
                  <a:lnTo>
                    <a:pt x="728" y="135"/>
                  </a:lnTo>
                  <a:lnTo>
                    <a:pt x="770" y="117"/>
                  </a:lnTo>
                  <a:lnTo>
                    <a:pt x="806" y="93"/>
                  </a:lnTo>
                  <a:lnTo>
                    <a:pt x="860" y="57"/>
                  </a:lnTo>
                  <a:lnTo>
                    <a:pt x="899" y="36"/>
                  </a:lnTo>
                  <a:lnTo>
                    <a:pt x="950" y="13"/>
                  </a:lnTo>
                  <a:lnTo>
                    <a:pt x="998" y="4"/>
                  </a:lnTo>
                  <a:lnTo>
                    <a:pt x="1043" y="3"/>
                  </a:lnTo>
                  <a:lnTo>
                    <a:pt x="1119" y="6"/>
                  </a:lnTo>
                  <a:lnTo>
                    <a:pt x="1181" y="21"/>
                  </a:lnTo>
                  <a:lnTo>
                    <a:pt x="1214" y="39"/>
                  </a:lnTo>
                  <a:lnTo>
                    <a:pt x="1260" y="66"/>
                  </a:lnTo>
                  <a:lnTo>
                    <a:pt x="1308" y="102"/>
                  </a:lnTo>
                  <a:lnTo>
                    <a:pt x="1349" y="121"/>
                  </a:lnTo>
                  <a:lnTo>
                    <a:pt x="1403" y="133"/>
                  </a:lnTo>
                  <a:lnTo>
                    <a:pt x="1458" y="138"/>
                  </a:lnTo>
                  <a:lnTo>
                    <a:pt x="1514" y="133"/>
                  </a:lnTo>
                  <a:lnTo>
                    <a:pt x="1557" y="123"/>
                  </a:lnTo>
                  <a:lnTo>
                    <a:pt x="1593" y="111"/>
                  </a:lnTo>
                  <a:lnTo>
                    <a:pt x="1635" y="84"/>
                  </a:lnTo>
                  <a:lnTo>
                    <a:pt x="1668" y="61"/>
                  </a:lnTo>
                  <a:lnTo>
                    <a:pt x="1704" y="39"/>
                  </a:lnTo>
                  <a:lnTo>
                    <a:pt x="1754" y="18"/>
                  </a:lnTo>
                  <a:lnTo>
                    <a:pt x="1794" y="6"/>
                  </a:lnTo>
                  <a:lnTo>
                    <a:pt x="1844" y="1"/>
                  </a:lnTo>
                  <a:lnTo>
                    <a:pt x="1907" y="0"/>
                  </a:lnTo>
                  <a:lnTo>
                    <a:pt x="1958" y="4"/>
                  </a:lnTo>
                  <a:lnTo>
                    <a:pt x="2003" y="18"/>
                  </a:lnTo>
                  <a:lnTo>
                    <a:pt x="2039" y="33"/>
                  </a:lnTo>
                  <a:lnTo>
                    <a:pt x="2073" y="54"/>
                  </a:lnTo>
                  <a:lnTo>
                    <a:pt x="2118" y="88"/>
                  </a:lnTo>
                  <a:lnTo>
                    <a:pt x="2153" y="109"/>
                  </a:lnTo>
                  <a:lnTo>
                    <a:pt x="2192" y="124"/>
                  </a:lnTo>
                  <a:lnTo>
                    <a:pt x="2244" y="135"/>
                  </a:lnTo>
                  <a:lnTo>
                    <a:pt x="2303" y="138"/>
                  </a:lnTo>
                  <a:lnTo>
                    <a:pt x="2355" y="129"/>
                  </a:lnTo>
                  <a:lnTo>
                    <a:pt x="2412" y="106"/>
                  </a:lnTo>
                  <a:lnTo>
                    <a:pt x="2439" y="87"/>
                  </a:lnTo>
                  <a:lnTo>
                    <a:pt x="2463" y="66"/>
                  </a:lnTo>
                  <a:lnTo>
                    <a:pt x="2475" y="61"/>
                  </a:lnTo>
                  <a:lnTo>
                    <a:pt x="2489" y="61"/>
                  </a:lnTo>
                  <a:lnTo>
                    <a:pt x="2499" y="66"/>
                  </a:lnTo>
                  <a:lnTo>
                    <a:pt x="2507" y="76"/>
                  </a:lnTo>
                  <a:lnTo>
                    <a:pt x="2508" y="85"/>
                  </a:lnTo>
                  <a:lnTo>
                    <a:pt x="2508" y="96"/>
                  </a:lnTo>
                  <a:lnTo>
                    <a:pt x="2504" y="106"/>
                  </a:lnTo>
                  <a:lnTo>
                    <a:pt x="2490" y="118"/>
                  </a:lnTo>
                  <a:lnTo>
                    <a:pt x="2463" y="139"/>
                  </a:lnTo>
                  <a:lnTo>
                    <a:pt x="2429" y="160"/>
                  </a:lnTo>
                  <a:lnTo>
                    <a:pt x="2399" y="172"/>
                  </a:lnTo>
                  <a:lnTo>
                    <a:pt x="2352" y="183"/>
                  </a:lnTo>
                  <a:lnTo>
                    <a:pt x="2298" y="186"/>
                  </a:lnTo>
                  <a:lnTo>
                    <a:pt x="2238" y="184"/>
                  </a:lnTo>
                  <a:lnTo>
                    <a:pt x="2192" y="180"/>
                  </a:lnTo>
                  <a:lnTo>
                    <a:pt x="2156" y="172"/>
                  </a:lnTo>
                  <a:lnTo>
                    <a:pt x="2114" y="156"/>
                  </a:lnTo>
                  <a:lnTo>
                    <a:pt x="2076" y="133"/>
                  </a:lnTo>
                  <a:lnTo>
                    <a:pt x="2049" y="112"/>
                  </a:lnTo>
                  <a:lnTo>
                    <a:pt x="2018" y="87"/>
                  </a:lnTo>
                  <a:lnTo>
                    <a:pt x="1977" y="67"/>
                  </a:lnTo>
                  <a:lnTo>
                    <a:pt x="1934" y="55"/>
                  </a:lnTo>
                  <a:lnTo>
                    <a:pt x="1886" y="49"/>
                  </a:lnTo>
                  <a:lnTo>
                    <a:pt x="1836" y="49"/>
                  </a:lnTo>
                  <a:lnTo>
                    <a:pt x="1776" y="64"/>
                  </a:lnTo>
                  <a:lnTo>
                    <a:pt x="1743" y="79"/>
                  </a:lnTo>
                  <a:lnTo>
                    <a:pt x="1707" y="99"/>
                  </a:lnTo>
                  <a:lnTo>
                    <a:pt x="1677" y="118"/>
                  </a:lnTo>
                  <a:lnTo>
                    <a:pt x="1626" y="147"/>
                  </a:lnTo>
                  <a:lnTo>
                    <a:pt x="1586" y="165"/>
                  </a:lnTo>
                  <a:lnTo>
                    <a:pt x="1535" y="180"/>
                  </a:lnTo>
                  <a:lnTo>
                    <a:pt x="1475" y="186"/>
                  </a:lnTo>
                  <a:lnTo>
                    <a:pt x="1437" y="186"/>
                  </a:lnTo>
                  <a:lnTo>
                    <a:pt x="1377" y="180"/>
                  </a:lnTo>
                  <a:lnTo>
                    <a:pt x="1322" y="165"/>
                  </a:lnTo>
                  <a:lnTo>
                    <a:pt x="1269" y="136"/>
                  </a:lnTo>
                  <a:lnTo>
                    <a:pt x="1230" y="109"/>
                  </a:lnTo>
                  <a:lnTo>
                    <a:pt x="1197" y="84"/>
                  </a:lnTo>
                  <a:lnTo>
                    <a:pt x="1163" y="67"/>
                  </a:lnTo>
                  <a:lnTo>
                    <a:pt x="1128" y="55"/>
                  </a:lnTo>
                  <a:lnTo>
                    <a:pt x="1071" y="48"/>
                  </a:lnTo>
                  <a:lnTo>
                    <a:pt x="1020" y="49"/>
                  </a:lnTo>
                  <a:lnTo>
                    <a:pt x="974" y="57"/>
                  </a:lnTo>
                  <a:lnTo>
                    <a:pt x="914" y="78"/>
                  </a:lnTo>
                  <a:lnTo>
                    <a:pt x="879" y="103"/>
                  </a:lnTo>
                  <a:lnTo>
                    <a:pt x="831" y="135"/>
                  </a:lnTo>
                  <a:lnTo>
                    <a:pt x="777" y="166"/>
                  </a:lnTo>
                  <a:lnTo>
                    <a:pt x="713" y="187"/>
                  </a:lnTo>
                  <a:lnTo>
                    <a:pt x="659" y="193"/>
                  </a:lnTo>
                  <a:lnTo>
                    <a:pt x="600" y="195"/>
                  </a:lnTo>
                  <a:lnTo>
                    <a:pt x="543" y="189"/>
                  </a:lnTo>
                  <a:lnTo>
                    <a:pt x="494" y="175"/>
                  </a:lnTo>
                  <a:lnTo>
                    <a:pt x="450" y="154"/>
                  </a:lnTo>
                  <a:lnTo>
                    <a:pt x="408" y="123"/>
                  </a:lnTo>
                  <a:lnTo>
                    <a:pt x="377" y="99"/>
                  </a:lnTo>
                  <a:lnTo>
                    <a:pt x="338" y="79"/>
                  </a:lnTo>
                  <a:lnTo>
                    <a:pt x="291" y="64"/>
                  </a:lnTo>
                  <a:lnTo>
                    <a:pt x="251" y="60"/>
                  </a:lnTo>
                  <a:lnTo>
                    <a:pt x="191" y="58"/>
                  </a:lnTo>
                  <a:lnTo>
                    <a:pt x="144" y="67"/>
                  </a:lnTo>
                  <a:lnTo>
                    <a:pt x="96" y="82"/>
                  </a:lnTo>
                  <a:lnTo>
                    <a:pt x="56" y="108"/>
                  </a:lnTo>
                  <a:lnTo>
                    <a:pt x="0" y="157"/>
                  </a:lnTo>
                  <a:lnTo>
                    <a:pt x="5" y="93"/>
                  </a:lnTo>
                </a:path>
              </a:pathLst>
            </a:cu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00000"/>
                </a:solidFill>
              </a:endParaRPr>
            </a:p>
          </p:txBody>
        </p:sp>
        <p:pic>
          <p:nvPicPr>
            <p:cNvPr id="2053" name="Picture 5"/>
            <p:cNvPicPr>
              <a:picLocks noChangeArrowheads="1"/>
            </p:cNvPicPr>
            <p:nvPr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996"/>
              <a:ext cx="2766" cy="2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</p:grpSp>
      <p:sp>
        <p:nvSpPr>
          <p:cNvPr id="2054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2056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/>
            </a:lvl1pPr>
          </a:lstStyle>
          <a:p>
            <a:pPr eaLnBrk="0" fontAlgn="base" hangingPunct="0"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/>
            </a:lvl1pPr>
          </a:lstStyle>
          <a:p>
            <a:pPr eaLnBrk="0" fontAlgn="base" hangingPunct="0"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2058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/>
            </a:lvl1pPr>
          </a:lstStyle>
          <a:p>
            <a:pPr eaLnBrk="0" fontAlgn="base" hangingPunct="0">
              <a:spcAft>
                <a:spcPct val="0"/>
              </a:spcAft>
            </a:pPr>
            <a:fld id="{9802051B-D768-4335-888D-C87CEDEDDFCB}" type="slidenum">
              <a:rPr lang="ru-RU" smtClean="0">
                <a:solidFill>
                  <a:srgbClr val="000000"/>
                </a:solidFill>
              </a:rPr>
              <a:pPr eaLnBrk="0" fontAlgn="base" hangingPunct="0">
                <a:spcAft>
                  <a:spcPct val="0"/>
                </a:spcAft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35937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dissolve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sz="quarter"/>
          </p:nvPr>
        </p:nvSpPr>
        <p:spPr>
          <a:xfrm>
            <a:off x="685800" y="44624"/>
            <a:ext cx="7772400" cy="720080"/>
          </a:xfrm>
        </p:spPr>
        <p:txBody>
          <a:bodyPr/>
          <a:lstStyle/>
          <a:p>
            <a:r>
              <a:rPr lang="ru-RU" sz="1400" b="1" dirty="0">
                <a:solidFill>
                  <a:schemeClr val="bg1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МУНИЦИПАЛЬНОЕ БЮДЖЕТНОЕ ОБРАЗОВАТЕЛЬНОЕ УЧРЕЖДЕНИЕ </a:t>
            </a:r>
            <a:br>
              <a:rPr lang="ru-RU" sz="1400" b="1" dirty="0">
                <a:solidFill>
                  <a:schemeClr val="bg1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1400" b="1" dirty="0">
                <a:solidFill>
                  <a:schemeClr val="bg1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СРЕДНЯЯ ОБЩЕОБРАЗОВАТЕЛЬНАЯ ШКОЛА № 27 ИМЕНИ Э.А. ХИЛЯ</a:t>
            </a:r>
            <a:br>
              <a:rPr lang="ru-RU" sz="1400" b="1" dirty="0">
                <a:solidFill>
                  <a:schemeClr val="bg1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1400" b="1" dirty="0">
                <a:solidFill>
                  <a:schemeClr val="bg1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ГОРОДА СМОЛЕНСКА</a:t>
            </a:r>
            <a:endParaRPr lang="ru-RU" sz="1400" dirty="0">
              <a:solidFill>
                <a:schemeClr val="bg1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sz="quarter" idx="1"/>
          </p:nvPr>
        </p:nvSpPr>
        <p:spPr>
          <a:xfrm>
            <a:off x="2195736" y="1484784"/>
            <a:ext cx="4464496" cy="1368152"/>
          </a:xfrm>
        </p:spPr>
        <p:txBody>
          <a:bodyPr/>
          <a:lstStyle/>
          <a:p>
            <a:r>
              <a:rPr lang="ru-RU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УСТНЫЙ СЧЕТ</a:t>
            </a:r>
          </a:p>
          <a:p>
            <a:r>
              <a:rPr lang="ru-RU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КЛАСС</a:t>
            </a:r>
            <a:endParaRPr lang="ru-RU" sz="4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644008" y="3573016"/>
            <a:ext cx="377667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Выполнила</a:t>
            </a:r>
          </a:p>
          <a:p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Семионенкова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Елена Викторовна,</a:t>
            </a:r>
          </a:p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учитель начальных классов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283968" y="5877272"/>
            <a:ext cx="10186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2014 год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41488595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Игра «День, ночь»</a:t>
            </a:r>
            <a:endParaRPr lang="ru-RU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Блок-схема: узел 3"/>
          <p:cNvSpPr/>
          <p:nvPr/>
        </p:nvSpPr>
        <p:spPr>
          <a:xfrm>
            <a:off x="522683" y="2672916"/>
            <a:ext cx="1512168" cy="1296144"/>
          </a:xfrm>
          <a:prstGeom prst="flowChartConnector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4429511" y="2932139"/>
            <a:ext cx="2448272" cy="1152128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60000"/>
                  <a:lumOff val="40000"/>
                  <a:shade val="30000"/>
                  <a:satMod val="115000"/>
                </a:schemeClr>
              </a:gs>
              <a:gs pos="50000">
                <a:schemeClr val="accent2">
                  <a:lumMod val="60000"/>
                  <a:lumOff val="40000"/>
                  <a:shade val="67500"/>
                  <a:satMod val="115000"/>
                </a:schemeClr>
              </a:gs>
              <a:gs pos="100000">
                <a:schemeClr val="accent2">
                  <a:lumMod val="60000"/>
                  <a:lumOff val="40000"/>
                  <a:shade val="100000"/>
                  <a:satMod val="115000"/>
                </a:schemeClr>
              </a:gs>
            </a:gsLst>
            <a:lin ang="81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" name="Равнобедренный треугольник 5"/>
          <p:cNvSpPr/>
          <p:nvPr/>
        </p:nvSpPr>
        <p:spPr>
          <a:xfrm>
            <a:off x="2061669" y="2528900"/>
            <a:ext cx="2160240" cy="1584176"/>
          </a:xfrm>
          <a:prstGeom prst="triangle">
            <a:avLst/>
          </a:prstGeom>
          <a:gradFill flip="none" rotWithShape="1">
            <a:gsLst>
              <a:gs pos="0">
                <a:srgbClr val="FF0000">
                  <a:shade val="30000"/>
                  <a:satMod val="115000"/>
                </a:srgbClr>
              </a:gs>
              <a:gs pos="50000">
                <a:srgbClr val="FF0000">
                  <a:shade val="67500"/>
                  <a:satMod val="115000"/>
                </a:srgbClr>
              </a:gs>
              <a:gs pos="100000">
                <a:srgbClr val="FF000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 rot="16200000">
            <a:off x="6876256" y="2968143"/>
            <a:ext cx="1800200" cy="1080120"/>
          </a:xfrm>
          <a:prstGeom prst="ellipse">
            <a:avLst/>
          </a:prstGeom>
          <a:blipFill>
            <a:blip r:embed="rId2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5" grpId="0" animBg="1"/>
      <p:bldP spid="6" grpId="0" animBg="1"/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Игра «День, ночь»</a:t>
            </a:r>
            <a:endParaRPr lang="ru-RU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Блок-схема: узел 3"/>
          <p:cNvSpPr/>
          <p:nvPr/>
        </p:nvSpPr>
        <p:spPr>
          <a:xfrm>
            <a:off x="7092280" y="2932139"/>
            <a:ext cx="1512168" cy="1296144"/>
          </a:xfrm>
          <a:prstGeom prst="flowChartConnector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2159681" y="2932139"/>
            <a:ext cx="2448272" cy="1152128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60000"/>
                  <a:lumOff val="40000"/>
                  <a:shade val="30000"/>
                  <a:satMod val="115000"/>
                </a:schemeClr>
              </a:gs>
              <a:gs pos="50000">
                <a:schemeClr val="accent2">
                  <a:lumMod val="60000"/>
                  <a:lumOff val="40000"/>
                  <a:shade val="67500"/>
                  <a:satMod val="115000"/>
                </a:schemeClr>
              </a:gs>
              <a:gs pos="100000">
                <a:schemeClr val="accent2">
                  <a:lumMod val="60000"/>
                  <a:lumOff val="40000"/>
                  <a:shade val="100000"/>
                  <a:satMod val="115000"/>
                </a:schemeClr>
              </a:gs>
            </a:gsLst>
            <a:lin ang="81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" name="Равнобедренный треугольник 5"/>
          <p:cNvSpPr/>
          <p:nvPr/>
        </p:nvSpPr>
        <p:spPr>
          <a:xfrm>
            <a:off x="4716016" y="2608103"/>
            <a:ext cx="2160240" cy="1584176"/>
          </a:xfrm>
          <a:prstGeom prst="triangle">
            <a:avLst/>
          </a:prstGeom>
          <a:gradFill flip="none" rotWithShape="1">
            <a:gsLst>
              <a:gs pos="0">
                <a:srgbClr val="FF0000">
                  <a:shade val="30000"/>
                  <a:satMod val="115000"/>
                </a:srgbClr>
              </a:gs>
              <a:gs pos="50000">
                <a:srgbClr val="FF0000">
                  <a:shade val="67500"/>
                  <a:satMod val="115000"/>
                </a:srgbClr>
              </a:gs>
              <a:gs pos="100000">
                <a:srgbClr val="FF000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 rot="16200000">
            <a:off x="467544" y="2968143"/>
            <a:ext cx="1800200" cy="1080120"/>
          </a:xfrm>
          <a:prstGeom prst="ellipse">
            <a:avLst/>
          </a:prstGeom>
          <a:blipFill>
            <a:blip r:embed="rId2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5492987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Игра «День, ночь»</a:t>
            </a:r>
            <a:endParaRPr lang="ru-RU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Блок-схема: узел 3"/>
          <p:cNvSpPr/>
          <p:nvPr/>
        </p:nvSpPr>
        <p:spPr>
          <a:xfrm>
            <a:off x="5508104" y="2860131"/>
            <a:ext cx="1512168" cy="1296144"/>
          </a:xfrm>
          <a:prstGeom prst="flowChartConnector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2843808" y="2932139"/>
            <a:ext cx="2448272" cy="1152128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60000"/>
                  <a:lumOff val="40000"/>
                  <a:shade val="30000"/>
                  <a:satMod val="115000"/>
                </a:schemeClr>
              </a:gs>
              <a:gs pos="50000">
                <a:schemeClr val="accent2">
                  <a:lumMod val="60000"/>
                  <a:lumOff val="40000"/>
                  <a:shade val="67500"/>
                  <a:satMod val="115000"/>
                </a:schemeClr>
              </a:gs>
              <a:gs pos="100000">
                <a:schemeClr val="accent2">
                  <a:lumMod val="60000"/>
                  <a:lumOff val="40000"/>
                  <a:shade val="100000"/>
                  <a:satMod val="115000"/>
                </a:schemeClr>
              </a:gs>
            </a:gsLst>
            <a:lin ang="81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" name="Равнобедренный треугольник 5"/>
          <p:cNvSpPr/>
          <p:nvPr/>
        </p:nvSpPr>
        <p:spPr>
          <a:xfrm>
            <a:off x="522683" y="2560623"/>
            <a:ext cx="2160240" cy="1584176"/>
          </a:xfrm>
          <a:prstGeom prst="triangle">
            <a:avLst/>
          </a:prstGeom>
          <a:gradFill flip="none" rotWithShape="1">
            <a:gsLst>
              <a:gs pos="0">
                <a:srgbClr val="FF0000">
                  <a:shade val="30000"/>
                  <a:satMod val="115000"/>
                </a:srgbClr>
              </a:gs>
              <a:gs pos="50000">
                <a:srgbClr val="FF0000">
                  <a:shade val="67500"/>
                  <a:satMod val="115000"/>
                </a:srgbClr>
              </a:gs>
              <a:gs pos="100000">
                <a:srgbClr val="FF000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 rot="16200000">
            <a:off x="6876256" y="2968143"/>
            <a:ext cx="1800200" cy="1080120"/>
          </a:xfrm>
          <a:prstGeom prst="ellipse">
            <a:avLst/>
          </a:prstGeom>
          <a:blipFill>
            <a:blip r:embed="rId2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5492987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07704" y="274638"/>
            <a:ext cx="5040560" cy="1143000"/>
          </a:xfrm>
        </p:spPr>
        <p:txBody>
          <a:bodyPr>
            <a:normAutofit/>
          </a:bodyPr>
          <a:lstStyle/>
          <a:p>
            <a:r>
              <a:rPr lang="ru-RU" sz="5400" b="1" dirty="0" smtClean="0"/>
              <a:t>Молодцы!</a:t>
            </a:r>
            <a:endParaRPr lang="ru-RU" sz="5400" b="1" dirty="0"/>
          </a:p>
        </p:txBody>
      </p:sp>
      <p:pic>
        <p:nvPicPr>
          <p:cNvPr id="2050" name="Picture 2" descr="C:\Users\Руслан\Desktop\урок 1\imgpreview[2]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736" y="1916832"/>
            <a:ext cx="4608512" cy="2660724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Моду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математика">
  <a:themeElements>
    <a:clrScheme name="Тема Office 2">
      <a:dk1>
        <a:srgbClr val="000000"/>
      </a:dk1>
      <a:lt1>
        <a:srgbClr val="FFFFEE"/>
      </a:lt1>
      <a:dk2>
        <a:srgbClr val="000000"/>
      </a:dk2>
      <a:lt2>
        <a:srgbClr val="C3B59F"/>
      </a:lt2>
      <a:accent1>
        <a:srgbClr val="9CB3D8"/>
      </a:accent1>
      <a:accent2>
        <a:srgbClr val="F8F8F8"/>
      </a:accent2>
      <a:accent3>
        <a:srgbClr val="FFFFF5"/>
      </a:accent3>
      <a:accent4>
        <a:srgbClr val="000000"/>
      </a:accent4>
      <a:accent5>
        <a:srgbClr val="CBD6E9"/>
      </a:accent5>
      <a:accent6>
        <a:srgbClr val="E1E1E1"/>
      </a:accent6>
      <a:hlink>
        <a:srgbClr val="A9A460"/>
      </a:hlink>
      <a:folHlink>
        <a:srgbClr val="E4E1D7"/>
      </a:folHlink>
    </a:clrScheme>
    <a:fontScheme name="Тема Offic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Тема Office 1">
        <a:dk1>
          <a:srgbClr val="7F796F"/>
        </a:dk1>
        <a:lt1>
          <a:srgbClr val="FFFFFF"/>
        </a:lt1>
        <a:dk2>
          <a:srgbClr val="BDBB92"/>
        </a:dk2>
        <a:lt2>
          <a:srgbClr val="FFFFCC"/>
        </a:lt2>
        <a:accent1>
          <a:srgbClr val="8B91B9"/>
        </a:accent1>
        <a:accent2>
          <a:srgbClr val="D5D9B7"/>
        </a:accent2>
        <a:accent3>
          <a:srgbClr val="DBDAC7"/>
        </a:accent3>
        <a:accent4>
          <a:srgbClr val="DADADA"/>
        </a:accent4>
        <a:accent5>
          <a:srgbClr val="C4C7D9"/>
        </a:accent5>
        <a:accent6>
          <a:srgbClr val="C1C4A6"/>
        </a:accent6>
        <a:hlink>
          <a:srgbClr val="B46875"/>
        </a:hlink>
        <a:folHlink>
          <a:srgbClr val="C2BAA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EE"/>
        </a:lt1>
        <a:dk2>
          <a:srgbClr val="000000"/>
        </a:dk2>
        <a:lt2>
          <a:srgbClr val="C3B59F"/>
        </a:lt2>
        <a:accent1>
          <a:srgbClr val="9CB3D8"/>
        </a:accent1>
        <a:accent2>
          <a:srgbClr val="F8F8F8"/>
        </a:accent2>
        <a:accent3>
          <a:srgbClr val="FFFFF5"/>
        </a:accent3>
        <a:accent4>
          <a:srgbClr val="000000"/>
        </a:accent4>
        <a:accent5>
          <a:srgbClr val="CBD6E9"/>
        </a:accent5>
        <a:accent6>
          <a:srgbClr val="E1E1E1"/>
        </a:accent6>
        <a:hlink>
          <a:srgbClr val="A9A460"/>
        </a:hlink>
        <a:folHlink>
          <a:srgbClr val="E4E1D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96969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878787"/>
        </a:accent6>
        <a:hlink>
          <a:srgbClr val="5F5F5F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293</TotalTime>
  <Words>38</Words>
  <Application>Microsoft Office PowerPoint</Application>
  <PresentationFormat>Экран (4:3)</PresentationFormat>
  <Paragraphs>11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5</vt:i4>
      </vt:variant>
    </vt:vector>
  </HeadingPairs>
  <TitlesOfParts>
    <vt:vector size="7" baseType="lpstr">
      <vt:lpstr>Тема Office</vt:lpstr>
      <vt:lpstr>математика</vt:lpstr>
      <vt:lpstr>МУНИЦИПАЛЬНОЕ БЮДЖЕТНОЕ ОБРАЗОВАТЕЛЬНОЕ УЧРЕЖДЕНИЕ  СРЕДНЯЯ ОБЩЕОБРАЗОВАТЕЛЬНАЯ ШКОЛА № 27 ИМЕНИ Э.А. ХИЛЯ ГОРОДА СМОЛЕНСКА</vt:lpstr>
      <vt:lpstr>Игра «День, ночь»</vt:lpstr>
      <vt:lpstr>Игра «День, ночь»</vt:lpstr>
      <vt:lpstr>Игра «День, ночь»</vt:lpstr>
      <vt:lpstr>Молодцы!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Шурка</dc:creator>
  <cp:lastModifiedBy>Елена</cp:lastModifiedBy>
  <cp:revision>34</cp:revision>
  <dcterms:created xsi:type="dcterms:W3CDTF">2011-11-07T14:38:57Z</dcterms:created>
  <dcterms:modified xsi:type="dcterms:W3CDTF">2014-04-13T16:00:53Z</dcterms:modified>
</cp:coreProperties>
</file>