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63" r:id="rId4"/>
    <p:sldId id="281" r:id="rId5"/>
    <p:sldId id="28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F6732F-FA3C-4746-9B17-21D29A3F11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69199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C74E-CEF3-4CE9-A1E0-648DFBA4A29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86833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15D41-37D6-4AFB-AF0E-8B1D422BBEE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60028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2D3DA-FA62-47B5-9382-D87260A9F75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52638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5855-8985-4368-9C2C-5388A53F190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60136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8DB0-4BD3-4218-9D74-221F65C32DD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62743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FA43-B2D4-4B3B-BE12-64B672A4E55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2443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A429B-7F40-48C3-94BB-D0AD40DA14C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8771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DC93F-1C1E-4E44-A2C4-485D0D736BA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12366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05F05-7A6C-4F78-BE40-24DBCAB0378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4396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40B44-EA48-4E8C-849C-C1721812386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3992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fld id="{9802051B-D768-4335-888D-C87CEDEDDFCB}" type="slidenum">
              <a:rPr lang="ru-RU" smtClean="0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9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44624"/>
            <a:ext cx="7772400" cy="720080"/>
          </a:xfrm>
        </p:spPr>
        <p:txBody>
          <a:bodyPr/>
          <a:lstStyle/>
          <a:p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ОБРАЗОВАТЕЛЬНОЕ УЧРЕЖДЕНИЕ </a:t>
            </a:r>
            <a:br>
              <a:rPr lang="ru-RU" sz="14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СРЕДНЯЯ ОБЩЕОБРАЗОВАТЕЛЬНАЯ ШКОЛА № 27 ИМЕНИ Э.А. ХИЛЯ</a:t>
            </a:r>
            <a:br>
              <a:rPr lang="ru-RU" sz="14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СМОЛЕНСКА</a:t>
            </a:r>
            <a:endParaRPr lang="ru-RU" sz="1400" dirty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95736" y="1484784"/>
            <a:ext cx="4464496" cy="136815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СЧЕТ</a:t>
            </a:r>
          </a:p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КЛАСС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3573016"/>
            <a:ext cx="3776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Семионенкова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Елена Викторовна,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877272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4885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«День, ночь»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522683" y="2672916"/>
            <a:ext cx="1512168" cy="1296144"/>
          </a:xfrm>
          <a:prstGeom prst="flowChartConnec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9511" y="2932139"/>
            <a:ext cx="2448272" cy="11521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061669" y="2528900"/>
            <a:ext cx="2160240" cy="1584176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6200000">
            <a:off x="6876256" y="2968143"/>
            <a:ext cx="1800200" cy="108012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«День, ночь»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092280" y="2932139"/>
            <a:ext cx="1512168" cy="1296144"/>
          </a:xfrm>
          <a:prstGeom prst="flowChartConnec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59681" y="2932139"/>
            <a:ext cx="2448272" cy="11521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16016" y="2608103"/>
            <a:ext cx="2160240" cy="1584176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6200000">
            <a:off x="467544" y="2968143"/>
            <a:ext cx="1800200" cy="108012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9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«День, ночь»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5508104" y="2860131"/>
            <a:ext cx="1512168" cy="1296144"/>
          </a:xfrm>
          <a:prstGeom prst="flowChartConnector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932139"/>
            <a:ext cx="2448272" cy="11521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22683" y="2560623"/>
            <a:ext cx="2160240" cy="1584176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6200000">
            <a:off x="6876256" y="2968143"/>
            <a:ext cx="1800200" cy="108012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9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04056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Молодцы!</a:t>
            </a:r>
            <a:endParaRPr lang="ru-RU" sz="5400" b="1" dirty="0"/>
          </a:p>
        </p:txBody>
      </p:sp>
      <p:pic>
        <p:nvPicPr>
          <p:cNvPr id="2050" name="Picture 2" descr="C:\Users\Руслан\Desktop\урок 1\imgpreview[2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608512" cy="26607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атематика">
  <a:themeElements>
    <a:clrScheme name="Тема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математика</vt:lpstr>
      <vt:lpstr>МУНИЦИПАЛЬНОЕ БЮДЖЕТНОЕ ОБРАЗОВАТЕЛЬНОЕ УЧРЕЖДЕНИЕ  СРЕДНЯЯ ОБЩЕОБРАЗОВАТЕЛЬНАЯ ШКОЛА № 27 ИМЕНИ Э.А. ХИЛЯ ГОРОДА СМОЛЕНСКА</vt:lpstr>
      <vt:lpstr>Игра «День, ночь»</vt:lpstr>
      <vt:lpstr>Игра «День, ночь»</vt:lpstr>
      <vt:lpstr>Игра «День, ночь»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Шурка</dc:creator>
  <cp:lastModifiedBy>Елена</cp:lastModifiedBy>
  <cp:revision>34</cp:revision>
  <dcterms:created xsi:type="dcterms:W3CDTF">2011-11-07T14:38:57Z</dcterms:created>
  <dcterms:modified xsi:type="dcterms:W3CDTF">2014-04-13T16:00:53Z</dcterms:modified>
</cp:coreProperties>
</file>