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8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-342880" y="4714884"/>
            <a:ext cx="7772400" cy="1470025"/>
          </a:xfrm>
        </p:spPr>
        <p:txBody>
          <a:bodyPr>
            <a:normAutofit/>
          </a:bodyPr>
          <a:lstStyle>
            <a:lvl1pPr>
              <a:defRPr sz="5400" b="1" cap="none" spc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altLang="zh-CN" dirty="0" smtClean="0"/>
              <a:t>PowerPoint Template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8588" y="578645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-571536" y="-71462"/>
            <a:ext cx="8229600" cy="1143000"/>
          </a:xfrm>
        </p:spPr>
        <p:txBody>
          <a:bodyPr>
            <a:normAutofit/>
          </a:bodyPr>
          <a:lstStyle>
            <a:lvl1pPr>
              <a:defRPr sz="55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defRPr>
            </a:lvl1pPr>
          </a:lstStyle>
          <a:p>
            <a:r>
              <a:rPr lang="en-US" altLang="zh-CN" dirty="0" smtClean="0"/>
              <a:t>PowerPoint Template</a:t>
            </a:r>
            <a:endParaRPr lang="zh-CN" altLang="en-US" dirty="0"/>
          </a:p>
        </p:txBody>
      </p:sp>
      <p:sp>
        <p:nvSpPr>
          <p:cNvPr id="7" name="SmartArt 占位符 6"/>
          <p:cNvSpPr>
            <a:spLocks noGrp="1"/>
          </p:cNvSpPr>
          <p:nvPr>
            <p:ph type="dgm" sz="quarter" idx="11"/>
          </p:nvPr>
        </p:nvSpPr>
        <p:spPr>
          <a:xfrm>
            <a:off x="714348" y="1785938"/>
            <a:ext cx="4572007" cy="4143392"/>
          </a:xfrm>
        </p:spPr>
        <p:txBody>
          <a:bodyPr/>
          <a:lstStyle/>
          <a:p>
            <a:r>
              <a:rPr lang="ru-RU" altLang="zh-CN" smtClean="0"/>
              <a:t>Вставка рисунка SmartArt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sz="quarter" idx="12"/>
          </p:nvPr>
        </p:nvSpPr>
        <p:spPr>
          <a:xfrm>
            <a:off x="5429250" y="1785938"/>
            <a:ext cx="3214688" cy="4143375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-642974" y="-24"/>
            <a:ext cx="8229600" cy="1143000"/>
          </a:xfrm>
        </p:spPr>
        <p:txBody>
          <a:bodyPr>
            <a:normAutofit/>
          </a:bodyPr>
          <a:lstStyle>
            <a:lvl1pPr>
              <a:defRPr sz="55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defRPr>
            </a:lvl1pPr>
          </a:lstStyle>
          <a:p>
            <a:r>
              <a:rPr lang="en-US" altLang="zh-CN" dirty="0" smtClean="0"/>
              <a:t>PowerPoint Template</a:t>
            </a:r>
            <a:endParaRPr lang="zh-CN" altLang="en-US" dirty="0"/>
          </a:p>
        </p:txBody>
      </p:sp>
      <p:sp>
        <p:nvSpPr>
          <p:cNvPr id="5" name="SmartArt 占位符 4"/>
          <p:cNvSpPr>
            <a:spLocks noGrp="1"/>
          </p:cNvSpPr>
          <p:nvPr>
            <p:ph type="dgm" sz="quarter" idx="10"/>
          </p:nvPr>
        </p:nvSpPr>
        <p:spPr>
          <a:xfrm>
            <a:off x="714375" y="1857375"/>
            <a:ext cx="4000500" cy="4286250"/>
          </a:xfrm>
        </p:spPr>
        <p:txBody>
          <a:bodyPr/>
          <a:lstStyle/>
          <a:p>
            <a:r>
              <a:rPr lang="ru-RU" altLang="zh-CN" smtClean="0"/>
              <a:t>Вставка рисунка SmartArt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1"/>
          </p:nvPr>
        </p:nvSpPr>
        <p:spPr>
          <a:xfrm>
            <a:off x="5000625" y="1857375"/>
            <a:ext cx="3714750" cy="4286250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28596" y="1714487"/>
            <a:ext cx="2071703" cy="2071703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2571735" y="1714488"/>
            <a:ext cx="2071703" cy="2071703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28595" y="3857627"/>
            <a:ext cx="2071703" cy="2071703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2" name="图片占位符 8"/>
          <p:cNvSpPr>
            <a:spLocks noGrp="1"/>
          </p:cNvSpPr>
          <p:nvPr>
            <p:ph type="pic" sz="quarter" idx="13"/>
          </p:nvPr>
        </p:nvSpPr>
        <p:spPr>
          <a:xfrm>
            <a:off x="2571736" y="3857627"/>
            <a:ext cx="2071703" cy="2071703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hasCustomPrompt="1"/>
          </p:nvPr>
        </p:nvSpPr>
        <p:spPr>
          <a:xfrm>
            <a:off x="-785850" y="-16"/>
            <a:ext cx="8229600" cy="1143000"/>
          </a:xfrm>
        </p:spPr>
        <p:txBody>
          <a:bodyPr>
            <a:normAutofit/>
          </a:bodyPr>
          <a:lstStyle>
            <a:lvl1pPr>
              <a:defRPr sz="55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defRPr>
            </a:lvl1pPr>
          </a:lstStyle>
          <a:p>
            <a:r>
              <a:rPr lang="en-US" altLang="zh-CN" dirty="0" smtClean="0"/>
              <a:t>PowerPoint Template</a:t>
            </a:r>
            <a:endParaRPr lang="zh-CN" alt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sz="quarter" idx="14"/>
          </p:nvPr>
        </p:nvSpPr>
        <p:spPr>
          <a:xfrm>
            <a:off x="4786313" y="1714500"/>
            <a:ext cx="3786187" cy="4214813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00063" y="1143000"/>
            <a:ext cx="8143875" cy="1357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 hasCustomPrompt="1"/>
          </p:nvPr>
        </p:nvSpPr>
        <p:spPr>
          <a:xfrm>
            <a:off x="-928726" y="5143512"/>
            <a:ext cx="8229600" cy="1143000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altLang="zh-CN" dirty="0" smtClean="0"/>
              <a:t>Thank You !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7" r:id="rId6"/>
    <p:sldLayoutId id="214748365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963972"/>
            <a:ext cx="8136904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76425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НОД по рисованию для детей старшего возраста (5-7 лет)</a:t>
            </a:r>
            <a:endParaRPr lang="ru-RU" sz="2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Тема: «Цветы для мамы» (нетрадиционная техника)</a:t>
            </a:r>
            <a:endParaRPr lang="ru-RU" sz="2400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ад\Desktop\ea78a8bd006f4bc4749db03666e994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7" y="1772816"/>
            <a:ext cx="619125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Детсад\Desktop\86293007f75bfb3b127bfb3551d819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4219321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5508104" y="1700808"/>
            <a:ext cx="324036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 «Цветы для мамы»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Я </a:t>
            </a: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пришел сегодня к маме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С поздравлением с цветами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Мама глядя на букет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Улыбнулась мне в ответ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И сказала, что цветы -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Небывалой красоты.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Это маки, это розы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И ромашки и мимозы.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Я не рвал, не покупал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Я их сам нарисовал.</a:t>
            </a:r>
            <a:endParaRPr lang="ru-RU" sz="2400" dirty="0">
              <a:solidFill>
                <a:srgbClr val="FF000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81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9552" y="188640"/>
            <a:ext cx="6552728" cy="584775"/>
          </a:xfrm>
          <a:prstGeom prst="rect">
            <a:avLst/>
          </a:prstGeom>
          <a:solidFill>
            <a:srgbClr val="002060"/>
          </a:soli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Полевые цветы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Детсад\Desktop\s1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4871">
            <a:off x="1403648" y="1723030"/>
            <a:ext cx="2808312" cy="21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етсад\Desktop\EPDJF1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9819">
            <a:off x="5004047" y="1615448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етсад\Desktop\7e8da5b6988cc0f82cd0c71759f727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6500">
            <a:off x="1571843" y="4171216"/>
            <a:ext cx="2517647" cy="205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Детсад\Desktop\vasilki_9_210212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3517">
            <a:off x="4865161" y="3987092"/>
            <a:ext cx="2759468" cy="213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07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9552" y="188640"/>
            <a:ext cx="6552728" cy="584775"/>
          </a:xfrm>
          <a:prstGeom prst="rect">
            <a:avLst/>
          </a:prstGeom>
          <a:solidFill>
            <a:srgbClr val="002060"/>
          </a:soli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Садовые цветы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Детсад\Desktop\5b574f37e7696a5fdc5605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5005">
            <a:off x="1238381" y="1495857"/>
            <a:ext cx="2736305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Детсад\Desktop\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013">
            <a:off x="5408478" y="1565888"/>
            <a:ext cx="2917780" cy="20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Детсад\Desktop\s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5588">
            <a:off x="1641147" y="4380918"/>
            <a:ext cx="2456183" cy="189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Детсад\Desktop\Пион Сара Берна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9913">
            <a:off x="4994424" y="4160498"/>
            <a:ext cx="2671128" cy="200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1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етсад\Desktop\s12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6489"/>
            <a:ext cx="5040560" cy="509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51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портфолио\фото\IMG_20190226_115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10342"/>
            <a:ext cx="5688632" cy="495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29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портфолио\фото\IMG_20190226_1158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276365" cy="43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2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портфолио\фото\IMG_20190226_1238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портфолио\фото\IMG_20190226_1245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240360" cy="443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45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"/>
          <p:cNvPicPr/>
          <p:nvPr/>
        </p:nvPicPr>
        <p:blipFill>
          <a:blip r:embed="rId2"/>
          <a:srcRect l="51404" b="41713"/>
          <a:stretch>
            <a:fillRect/>
          </a:stretch>
        </p:blipFill>
        <p:spPr bwMode="auto">
          <a:xfrm rot="584421">
            <a:off x="43218" y="455287"/>
            <a:ext cx="2471696" cy="200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G:\для олььги\school14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0232" y="4509120"/>
            <a:ext cx="1677954" cy="1985962"/>
          </a:xfrm>
          <a:prstGeom prst="rect">
            <a:avLst/>
          </a:prstGeom>
          <a:noFill/>
        </p:spPr>
      </p:pic>
      <p:pic>
        <p:nvPicPr>
          <p:cNvPr id="5" name="Рисунок 4" descr="G:\полхов\1.png"/>
          <p:cNvPicPr/>
          <p:nvPr/>
        </p:nvPicPr>
        <p:blipFill>
          <a:blip r:embed="rId4" cstate="print"/>
          <a:srcRect t="58719" r="57979"/>
          <a:stretch>
            <a:fillRect/>
          </a:stretch>
        </p:blipFill>
        <p:spPr bwMode="auto">
          <a:xfrm>
            <a:off x="4857752" y="5643578"/>
            <a:ext cx="142876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G:\для олььги\краск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436096" y="4581128"/>
            <a:ext cx="1744457" cy="933732"/>
          </a:xfrm>
          <a:prstGeom prst="rect">
            <a:avLst/>
          </a:prstGeom>
          <a:noFill/>
        </p:spPr>
      </p:pic>
      <p:pic>
        <p:nvPicPr>
          <p:cNvPr id="7" name="Picture 4" descr="G:\для олььги\svecha-69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168" y="5805264"/>
            <a:ext cx="644980" cy="752477"/>
          </a:xfrm>
          <a:prstGeom prst="rect">
            <a:avLst/>
          </a:prstGeom>
          <a:noFill/>
        </p:spPr>
      </p:pic>
      <p:pic>
        <p:nvPicPr>
          <p:cNvPr id="8" name="Picture 2" descr="C:\Documents and Settings\Администратор\Рабочий стол\для олььги\палитра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09756">
            <a:off x="3158849" y="572323"/>
            <a:ext cx="3905783" cy="397738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4293096"/>
            <a:ext cx="41764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работу и старанье. </a:t>
            </a:r>
            <a:endParaRPr lang="ru-RU" sz="2000" dirty="0">
              <a:solidFill>
                <a:srgbClr val="00B050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хороший результат.</a:t>
            </a:r>
            <a:endParaRPr lang="ru-RU" sz="2000" dirty="0">
              <a:solidFill>
                <a:srgbClr val="00B050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смелость, творчество и вдохновение.</a:t>
            </a:r>
            <a:endParaRPr lang="ru-RU" sz="2000" dirty="0">
              <a:solidFill>
                <a:srgbClr val="00B050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Удачи, и в дальнейшем вам везенья.</a:t>
            </a:r>
            <a:endParaRPr lang="ru-RU" sz="2000" dirty="0">
              <a:solidFill>
                <a:srgbClr val="00B05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8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e-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nature-02</Template>
  <TotalTime>161</TotalTime>
  <Words>105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nature-02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Детсад</cp:lastModifiedBy>
  <cp:revision>15</cp:revision>
  <dcterms:created xsi:type="dcterms:W3CDTF">2012-07-31T15:45:01Z</dcterms:created>
  <dcterms:modified xsi:type="dcterms:W3CDTF">2019-02-27T12:27:49Z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303400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