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3" r:id="rId3"/>
    <p:sldId id="272" r:id="rId4"/>
    <p:sldId id="270" r:id="rId5"/>
    <p:sldId id="256" r:id="rId6"/>
    <p:sldId id="262" r:id="rId7"/>
    <p:sldId id="263" r:id="rId8"/>
    <p:sldId id="258" r:id="rId9"/>
    <p:sldId id="260" r:id="rId10"/>
    <p:sldId id="264" r:id="rId11"/>
    <p:sldId id="261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3FBCF-56FE-4A99-AA33-D35F1B60C911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A49D-1BAA-43BD-B5A7-38B5CBF19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378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3FBCF-56FE-4A99-AA33-D35F1B60C911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A49D-1BAA-43BD-B5A7-38B5CBF19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8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3FBCF-56FE-4A99-AA33-D35F1B60C911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A49D-1BAA-43BD-B5A7-38B5CBF19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7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3FBCF-56FE-4A99-AA33-D35F1B60C911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A49D-1BAA-43BD-B5A7-38B5CBF19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97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3FBCF-56FE-4A99-AA33-D35F1B60C911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A49D-1BAA-43BD-B5A7-38B5CBF19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915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3FBCF-56FE-4A99-AA33-D35F1B60C911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A49D-1BAA-43BD-B5A7-38B5CBF19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15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3FBCF-56FE-4A99-AA33-D35F1B60C911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A49D-1BAA-43BD-B5A7-38B5CBF19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363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3FBCF-56FE-4A99-AA33-D35F1B60C911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A49D-1BAA-43BD-B5A7-38B5CBF19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425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3FBCF-56FE-4A99-AA33-D35F1B60C911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A49D-1BAA-43BD-B5A7-38B5CBF19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268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3FBCF-56FE-4A99-AA33-D35F1B60C911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A49D-1BAA-43BD-B5A7-38B5CBF19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2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3FBCF-56FE-4A99-AA33-D35F1B60C911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A49D-1BAA-43BD-B5A7-38B5CBF19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447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3FBCF-56FE-4A99-AA33-D35F1B60C911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0A49D-1BAA-43BD-B5A7-38B5CBF19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85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3" y="0"/>
            <a:ext cx="9144000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3501008"/>
            <a:ext cx="3022964" cy="29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31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3" cy="632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81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40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59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60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5112568" cy="583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 descr="http://photo-zhurnal.ru/images/2120568_cifra-edini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628800"/>
            <a:ext cx="1800225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83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5250"/>
            <a:ext cx="7560840" cy="64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51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1" y="552450"/>
            <a:ext cx="4861328" cy="376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726" y="2435250"/>
            <a:ext cx="4552274" cy="39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15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47664" y="3068960"/>
            <a:ext cx="6400800" cy="31927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32856"/>
            <a:ext cx="3741641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08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08"/>
            <a:ext cx="9145920" cy="685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94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047"/>
            <a:ext cx="8927620" cy="631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2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0"/>
            <a:ext cx="92360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51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2" y="571500"/>
            <a:ext cx="6066672" cy="60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39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олб</dc:creator>
  <cp:lastModifiedBy>олб</cp:lastModifiedBy>
  <cp:revision>16</cp:revision>
  <dcterms:created xsi:type="dcterms:W3CDTF">2019-03-30T11:46:05Z</dcterms:created>
  <dcterms:modified xsi:type="dcterms:W3CDTF">2019-11-27T05:28:32Z</dcterms:modified>
</cp:coreProperties>
</file>