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1" r:id="rId12"/>
    <p:sldId id="264" r:id="rId13"/>
    <p:sldId id="265" r:id="rId14"/>
    <p:sldId id="272" r:id="rId15"/>
    <p:sldId id="266" r:id="rId16"/>
    <p:sldId id="273" r:id="rId17"/>
    <p:sldId id="267" r:id="rId18"/>
    <p:sldId id="274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E:\&#1087;&#1072;&#1084;&#1103;&#1090;&#1100;\1.%2010%20&#1048;&#1053;&#1058;&#1045;&#1056;&#1045;&#1057;&#1053;&#1067;&#1061;%20&#1060;&#1040;&#1050;&#1058;&#1054;&#1042;%20&#1054;%20&#1055;&#1040;&#1052;&#1071;&#1058;&#1048;%20(&#1074;&#1099;&#1087;&#1091;&#1089;&#1082;%20%2336)%2000_00_00-00_01_32.mp4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E:\&#1087;&#1072;&#1084;&#1103;&#1090;&#1100;\2.%20%20&#1063;&#1058;&#1054;%20&#1042;&#1067;%20&#1047;&#1040;&#1055;&#1054;&#1052;&#1053;&#1048;&#1058;&#1045;%20&#1047;&#1040;%205%20&#1057;&#1045;&#1050;&#1059;&#1053;&#1044;%20&#1042;&#1080;&#1076;&#1077;&#1086;%20&#1090;&#1077;&#1089;&#1090;%20&#1076;&#1083;&#1103;%20&#1087;&#1088;&#1086;&#1074;&#1077;&#1088;&#1082;&#1080;%20&#1087;&#1072;&#1084;&#1103;&#1090;&#1080;%2000_00_16-00_01_33.mp4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E:\&#1087;&#1072;&#1084;&#1103;&#1090;&#1100;\3.%20&#1091;&#1083;&#1091;&#1095;&#1096;&#1077;&#1085;&#1080;&#1077;%20&#1087;&#1072;&#1084;&#1103;&#1090;&#1080;%2000_00_00-00_02_09.mp4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E:\&#1087;&#1072;&#1084;&#1103;&#1090;&#1100;\&#1041;&#1040;&#1041;&#1054;&#1063;&#1050;&#1048;-&#1063;&#1059;&#1044;&#1045;&#1057;&#1053;&#1067;&#1045;%20&#1057;&#1054;&#1047;&#1044;&#1040;&#1053;&#1048;&#1071;.%20&#1056;&#1045;&#1051;&#1040;&#1050;&#1057;..mp4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26" name="AutoShape 2" descr="Картинки по запросу памя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памя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памя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Картинки по запросу мор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Картинки по запросу мор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мор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 длительности хранения информации</a:t>
            </a:r>
            <a:endParaRPr lang="ru-RU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1464447" y="1678769"/>
            <a:ext cx="1714512" cy="135732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5357818" y="2000240"/>
            <a:ext cx="1714512" cy="71438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034" y="3357562"/>
            <a:ext cx="3396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Кратковременная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29256" y="3357562"/>
            <a:ext cx="3235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Долговременная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1. 10 ИНТЕРЕСНЫХ ФАКТОВ О ПАМЯТИ (выпуск #36) 00_00_00-00_01_3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Физкультминутка</a:t>
            </a:r>
            <a:endParaRPr lang="ru-RU" b="1" dirty="0"/>
          </a:p>
        </p:txBody>
      </p:sp>
      <p:sp>
        <p:nvSpPr>
          <p:cNvPr id="18434" name="AutoShape 2" descr="Картинки по запросу физкультминут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Картинки по запросу физкультминут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физкульминут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857364"/>
            <a:ext cx="6350000" cy="4305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Слуховая память</a:t>
            </a:r>
            <a:endParaRPr lang="ru-RU" b="1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1643050"/>
            <a:ext cx="871540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Мыло-мочалка, стул-стол, мяч-футбол, лодка-весло, банан-гроздь, ковёр-самолёт, книга-учебник, лес-чаща, река-разлив, пробка-бутылка, рыба-килька, парта-класс, дом-мама, ваза-букет,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кот-собака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2.  ЧТО ВЫ ЗАПОМНИТЕ ЗА 5 СЕКУНД Видео тест для проверки памяти 00_00_16-00_01_3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Кратковременная память</a:t>
            </a:r>
            <a:endParaRPr lang="ru-RU" dirty="0"/>
          </a:p>
        </p:txBody>
      </p:sp>
      <p:pic>
        <p:nvPicPr>
          <p:cNvPr id="3" name="Рисунок 2" descr="hello_html_24fa3af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700092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3. улучшение памяти 00_00_00-00_02_09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На уроке я узнал…</a:t>
            </a:r>
            <a:br>
              <a:rPr lang="ru-RU" b="1" dirty="0" smtClean="0"/>
            </a:br>
            <a:r>
              <a:rPr lang="ru-RU" b="1" dirty="0" smtClean="0"/>
              <a:t>Мне запомнилось…</a:t>
            </a:r>
            <a:br>
              <a:rPr lang="ru-RU" b="1" dirty="0" smtClean="0"/>
            </a:br>
            <a:r>
              <a:rPr lang="ru-RU" b="1" dirty="0" smtClean="0"/>
              <a:t>Мне пригодятся знания о…</a:t>
            </a:r>
            <a:endParaRPr lang="ru-RU" b="1" dirty="0"/>
          </a:p>
        </p:txBody>
      </p:sp>
      <p:sp>
        <p:nvSpPr>
          <p:cNvPr id="24578" name="AutoShape 2" descr="Картинки по запросу дети на  урок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дети на урок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214686"/>
            <a:ext cx="5072098" cy="3381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БАБОЧКИ-ЧУДЕСНЫЕ СОЗДАНИЯ. РЕЛАКС.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4857784"/>
          </a:xfrm>
        </p:spPr>
        <p:txBody>
          <a:bodyPr>
            <a:normAutofit/>
          </a:bodyPr>
          <a:lstStyle/>
          <a:p>
            <a:r>
              <a:rPr lang="ru-RU" b="1" dirty="0" smtClean="0"/>
              <a:t>Домашнее </a:t>
            </a:r>
            <a:r>
              <a:rPr lang="ru-RU" b="1" dirty="0" smtClean="0"/>
              <a:t>   задание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b="1" dirty="0" smtClean="0"/>
              <a:t>§ 50, </a:t>
            </a:r>
            <a:r>
              <a:rPr lang="ru-RU" b="1" dirty="0" smtClean="0"/>
              <a:t>с.210-213,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составить кроссворд или тест  </a:t>
            </a:r>
            <a:r>
              <a:rPr lang="ru-RU" b="1" dirty="0" smtClean="0"/>
              <a:t> на </a:t>
            </a:r>
            <a:r>
              <a:rPr lang="ru-RU" b="1" dirty="0" smtClean="0"/>
              <a:t>тему «Память»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650" name="AutoShape 2" descr="Картинки по запросу новый го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подар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Тема. Память и обучение</a:t>
            </a:r>
            <a:endParaRPr lang="ru-RU" b="1" dirty="0"/>
          </a:p>
        </p:txBody>
      </p:sp>
      <p:sp>
        <p:nvSpPr>
          <p:cNvPr id="1026" name="AutoShape 2" descr="Картинки по запросу памя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памя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памя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Картинки по запросу памя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00174"/>
            <a:ext cx="7215238" cy="4843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36880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Цель: </a:t>
            </a:r>
            <a:br>
              <a:rPr lang="ru-RU" b="1" dirty="0" smtClean="0"/>
            </a:br>
            <a:r>
              <a:rPr lang="ru-RU" b="1" dirty="0" smtClean="0"/>
              <a:t>- изучить, что такое память;</a:t>
            </a:r>
            <a:br>
              <a:rPr lang="ru-RU" b="1" dirty="0" smtClean="0"/>
            </a:br>
            <a:r>
              <a:rPr lang="ru-RU" b="1" dirty="0" smtClean="0"/>
              <a:t>- какие существуют виды памяти;</a:t>
            </a:r>
            <a:br>
              <a:rPr lang="ru-RU" b="1" dirty="0" smtClean="0"/>
            </a:br>
            <a:r>
              <a:rPr lang="ru-RU" b="1" dirty="0" smtClean="0"/>
              <a:t>- гигиена памяти;</a:t>
            </a:r>
            <a:br>
              <a:rPr lang="ru-RU" b="1" dirty="0" smtClean="0"/>
            </a:br>
            <a:r>
              <a:rPr lang="ru-RU" b="1" dirty="0" smtClean="0"/>
              <a:t>- узнать методы запоминания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Работа в группах </a:t>
            </a:r>
            <a:br>
              <a:rPr lang="ru-RU" b="1" dirty="0" smtClean="0"/>
            </a:br>
            <a:r>
              <a:rPr lang="ru-RU" b="1" dirty="0" smtClean="0"/>
              <a:t>«Что такое память?»</a:t>
            </a:r>
            <a:endParaRPr lang="ru-RU" b="1" dirty="0"/>
          </a:p>
        </p:txBody>
      </p:sp>
      <p:sp>
        <p:nvSpPr>
          <p:cNvPr id="14338" name="AutoShape 2" descr="Картинки по запросу дети сидят за партам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Картинки по запросу дети сидят за партам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групп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643050"/>
            <a:ext cx="5929354" cy="481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Память – это свойство нервной системы накапливать, сохранять и воспроизводить информацию. </a:t>
            </a:r>
            <a:endParaRPr lang="ru-RU" b="1" dirty="0"/>
          </a:p>
        </p:txBody>
      </p:sp>
      <p:pic>
        <p:nvPicPr>
          <p:cNvPr id="16386" name="Picture 2" descr="Картинки по запросу памя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428868"/>
            <a:ext cx="5214974" cy="4033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Работа в группах </a:t>
            </a:r>
            <a:br>
              <a:rPr lang="ru-RU" b="1" dirty="0" smtClean="0"/>
            </a:br>
            <a:r>
              <a:rPr lang="ru-RU" b="1" dirty="0" smtClean="0"/>
              <a:t>«Виды памяти»</a:t>
            </a:r>
            <a:endParaRPr lang="ru-RU" b="1" dirty="0"/>
          </a:p>
        </p:txBody>
      </p:sp>
      <p:pic>
        <p:nvPicPr>
          <p:cNvPr id="17410" name="Picture 2" descr="Картинки по запросу работа в групп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5429288" cy="489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 характеру приобретения информации</a:t>
            </a:r>
            <a:br>
              <a:rPr lang="ru-RU" b="1" dirty="0" smtClean="0"/>
            </a:br>
            <a:endParaRPr lang="ru-RU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500166" y="1357298"/>
            <a:ext cx="2071702" cy="207170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5046340" y="1525900"/>
            <a:ext cx="2287730" cy="166477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1472" y="3500438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наследственная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86446" y="3571876"/>
            <a:ext cx="29381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приобретенная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 характеру психической деятельности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285984" y="1428736"/>
            <a:ext cx="714380" cy="28575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643570" y="1428736"/>
            <a:ext cx="500066" cy="28575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2910" y="2143116"/>
            <a:ext cx="36433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Образная:</a:t>
            </a:r>
          </a:p>
          <a:p>
            <a:pPr>
              <a:buFontTx/>
              <a:buChar char="-"/>
            </a:pPr>
            <a:r>
              <a:rPr lang="ru-RU" sz="3600" b="1" dirty="0" smtClean="0"/>
              <a:t>Слуховая</a:t>
            </a:r>
          </a:p>
          <a:p>
            <a:pPr>
              <a:buFontTx/>
              <a:buChar char="-"/>
            </a:pPr>
            <a:r>
              <a:rPr lang="ru-RU" sz="3600" b="1" dirty="0" smtClean="0"/>
              <a:t>Обонятельная</a:t>
            </a:r>
          </a:p>
          <a:p>
            <a:pPr>
              <a:buFontTx/>
              <a:buChar char="-"/>
            </a:pPr>
            <a:r>
              <a:rPr lang="ru-RU" sz="3600" b="1" dirty="0" smtClean="0"/>
              <a:t>Зрительная</a:t>
            </a:r>
          </a:p>
          <a:p>
            <a:pPr>
              <a:buFontTx/>
              <a:buChar char="-"/>
            </a:pPr>
            <a:r>
              <a:rPr lang="ru-RU" sz="3600" b="1" dirty="0" smtClean="0"/>
              <a:t>Осязательная</a:t>
            </a:r>
          </a:p>
          <a:p>
            <a:pPr>
              <a:buFontTx/>
              <a:buChar char="-"/>
            </a:pPr>
            <a:r>
              <a:rPr lang="ru-RU" sz="3600" b="1" dirty="0" smtClean="0"/>
              <a:t>Вкусовая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86380" y="2214554"/>
            <a:ext cx="2947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Двигательная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</TotalTime>
  <Words>87</Words>
  <PresentationFormat>Экран (4:3)</PresentationFormat>
  <Paragraphs>25</Paragraphs>
  <Slides>19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Тема. Память и обучение</vt:lpstr>
      <vt:lpstr>Цель:  - изучить, что такое память; - какие существуют виды памяти; - гигиена памяти; - узнать методы запоминания</vt:lpstr>
      <vt:lpstr>Работа в группах  «Что такое память?»</vt:lpstr>
      <vt:lpstr>Память – это свойство нервной системы накапливать, сохранять и воспроизводить информацию. </vt:lpstr>
      <vt:lpstr>Работа в группах  «Виды памяти»</vt:lpstr>
      <vt:lpstr>По характеру приобретения информации </vt:lpstr>
      <vt:lpstr>По характеру психической деятельности</vt:lpstr>
      <vt:lpstr>По длительности хранения информации</vt:lpstr>
      <vt:lpstr>Слайд 11</vt:lpstr>
      <vt:lpstr>Физкультминутка</vt:lpstr>
      <vt:lpstr>Слуховая память</vt:lpstr>
      <vt:lpstr>Слайд 14</vt:lpstr>
      <vt:lpstr>Кратковременная память</vt:lpstr>
      <vt:lpstr>Слайд 16</vt:lpstr>
      <vt:lpstr> На уроке я узнал… Мне запомнилось… Мне пригодятся знания о…</vt:lpstr>
      <vt:lpstr>Слайд 18</vt:lpstr>
      <vt:lpstr>Домашнее    задание: § 50, с.210-213, составить кроссворд или тест   на тему «Память»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Тема. Память и обучение</dc:title>
  <cp:lastModifiedBy>home</cp:lastModifiedBy>
  <cp:revision>20</cp:revision>
  <dcterms:modified xsi:type="dcterms:W3CDTF">2019-04-10T12:51:43Z</dcterms:modified>
</cp:coreProperties>
</file>