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81" r:id="rId3"/>
    <p:sldId id="273" r:id="rId4"/>
    <p:sldId id="258" r:id="rId5"/>
    <p:sldId id="259" r:id="rId6"/>
    <p:sldId id="261" r:id="rId7"/>
    <p:sldId id="262" r:id="rId8"/>
    <p:sldId id="28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earningapps.org./1361648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4548" y="3953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Gautami" panose="020B0502040204020203" pitchFamily="34" charset="0"/>
              </a:rPr>
              <a:t>«Путешествие по         материкам»</a:t>
            </a:r>
            <a:endParaRPr lang="ru-RU" dirty="0">
              <a:solidFill>
                <a:schemeClr val="bg2">
                  <a:lumMod val="25000"/>
                </a:schemeClr>
              </a:solidFill>
              <a:cs typeface="Gautami" panose="020B0502040204020203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1" y="1526227"/>
            <a:ext cx="8253512" cy="52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33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Нил – самая длинная река нашей </a:t>
            </a:r>
            <a:r>
              <a:rPr lang="ru-RU" dirty="0" smtClean="0"/>
              <a:t>планеты.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4453" y="1700808"/>
            <a:ext cx="7796513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60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Баобаб – одно из самых знаменитых растений </a:t>
            </a:r>
            <a:r>
              <a:rPr lang="ru-RU" dirty="0" smtClean="0"/>
              <a:t>Африки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002" y="1556792"/>
            <a:ext cx="7017995" cy="4389437"/>
          </a:xfrm>
        </p:spPr>
      </p:pic>
    </p:spTree>
    <p:extLst>
      <p:ext uri="{BB962C8B-B14F-4D97-AF65-F5344CB8AC3E}">
        <p14:creationId xmlns:p14="http://schemas.microsoft.com/office/powerpoint/2010/main" xmlns="" val="24273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Зебры- знаменитое животное Африки.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993" y="1628800"/>
            <a:ext cx="7280014" cy="4853342"/>
          </a:xfrm>
        </p:spPr>
      </p:pic>
    </p:spTree>
    <p:extLst>
      <p:ext uri="{BB962C8B-B14F-4D97-AF65-F5344CB8AC3E}">
        <p14:creationId xmlns:p14="http://schemas.microsoft.com/office/powerpoint/2010/main" xmlns="" val="166256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 smtClean="0"/>
              <a:t>Третья остановка- материк.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46" t="9425" r="2016" b="54484"/>
          <a:stretch/>
        </p:blipFill>
        <p:spPr>
          <a:xfrm>
            <a:off x="2051720" y="1157393"/>
            <a:ext cx="4968552" cy="5205150"/>
          </a:xfrm>
        </p:spPr>
      </p:pic>
    </p:spTree>
    <p:extLst>
      <p:ext uri="{BB962C8B-B14F-4D97-AF65-F5344CB8AC3E}">
        <p14:creationId xmlns:p14="http://schemas.microsoft.com/office/powerpoint/2010/main" xmlns="" val="122077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70" y="0"/>
            <a:ext cx="8229600" cy="1143000"/>
          </a:xfrm>
        </p:spPr>
        <p:txBody>
          <a:bodyPr/>
          <a:lstStyle/>
          <a:p>
            <a:r>
              <a:rPr lang="ru-RU" dirty="0"/>
              <a:t>Кенгуру – символ Австралии.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412776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xmlns="" val="225041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375" y="1333505"/>
            <a:ext cx="4326632" cy="38164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829154"/>
            <a:ext cx="4032741" cy="3028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2924944"/>
            <a:ext cx="3240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Самая большая птица – страус эму.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6" y="164539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Эвкалипт – самое известное растение Австралии</a:t>
            </a:r>
          </a:p>
        </p:txBody>
      </p:sp>
    </p:spTree>
    <p:extLst>
      <p:ext uri="{BB962C8B-B14F-4D97-AF65-F5344CB8AC3E}">
        <p14:creationId xmlns:p14="http://schemas.microsoft.com/office/powerpoint/2010/main" xmlns="" val="249504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5642"/>
            <a:ext cx="8229600" cy="1143000"/>
          </a:xfrm>
        </p:spPr>
        <p:txBody>
          <a:bodyPr/>
          <a:lstStyle/>
          <a:p>
            <a:r>
              <a:rPr lang="ru-RU" dirty="0" smtClean="0"/>
              <a:t>Четвертая остановка- материк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45" t="47156" r="75837" b="8551"/>
          <a:stretch/>
        </p:blipFill>
        <p:spPr>
          <a:xfrm>
            <a:off x="2771800" y="1147585"/>
            <a:ext cx="3816424" cy="5152172"/>
          </a:xfrm>
        </p:spPr>
      </p:pic>
    </p:spTree>
    <p:extLst>
      <p:ext uri="{BB962C8B-B14F-4D97-AF65-F5344CB8AC3E}">
        <p14:creationId xmlns:p14="http://schemas.microsoft.com/office/powerpoint/2010/main" xmlns="" val="280192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Самый крупный остров- Гренландия.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686845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04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80728"/>
            <a:ext cx="3790697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31" r="2794"/>
          <a:stretch/>
        </p:blipFill>
        <p:spPr>
          <a:xfrm>
            <a:off x="5364088" y="565229"/>
            <a:ext cx="3600400" cy="2992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3" y="3861048"/>
            <a:ext cx="4493299" cy="280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423" y="149731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Долина- Большой Каньон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72580" y="10356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Скунс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11069" y="4581128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Енот- полоскун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62638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29010"/>
            <a:ext cx="8229600" cy="8075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Пятая остановка- материк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20" t="45934" r="41832" b="8133"/>
          <a:stretch/>
        </p:blipFill>
        <p:spPr>
          <a:xfrm>
            <a:off x="199994" y="676031"/>
            <a:ext cx="3744416" cy="4752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7111" y="980728"/>
            <a:ext cx="3859426" cy="3383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447738"/>
            <a:ext cx="313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Гора Анды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4364474"/>
            <a:ext cx="3765920" cy="2688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4892" y="396792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Водопад </a:t>
            </a:r>
            <a:r>
              <a:rPr lang="ru-RU" sz="2400" b="1" dirty="0" err="1" smtClean="0"/>
              <a:t>Анхель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48588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Дневник путешественника</a:t>
            </a:r>
            <a:endParaRPr lang="ru-RU" dirty="0"/>
          </a:p>
        </p:txBody>
      </p:sp>
      <p:pic>
        <p:nvPicPr>
          <p:cNvPr id="4" name="Содержимое 3" descr="2022-05-10_17-14-08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7056784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Необычное растение- Виктория-</a:t>
            </a:r>
            <a:r>
              <a:rPr lang="ru-RU" dirty="0" err="1" smtClean="0"/>
              <a:t>Регия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331640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xmlns="" val="408251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55" y="1011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Шестая остановка материк-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17" t="47155" r="2015" b="8551"/>
          <a:stretch/>
        </p:blipFill>
        <p:spPr>
          <a:xfrm>
            <a:off x="5369247" y="1166298"/>
            <a:ext cx="3344374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068960"/>
            <a:ext cx="4367680" cy="3275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564904"/>
            <a:ext cx="420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Вулкан Эребус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3343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Животные Антарктиды.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99" r="27404"/>
          <a:stretch/>
        </p:blipFill>
        <p:spPr>
          <a:xfrm>
            <a:off x="457200" y="2132856"/>
            <a:ext cx="3312369" cy="4389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8408" y="1772816"/>
            <a:ext cx="3528392" cy="4914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128" y="1143000"/>
            <a:ext cx="296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Пингвин Адели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4379" y="1386817"/>
            <a:ext cx="3158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Пингвин императорский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9178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4548" y="3953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Gautami" panose="020B0502040204020203" pitchFamily="34" charset="0"/>
              </a:rPr>
              <a:t>«Путешествие по         материкам»</a:t>
            </a:r>
            <a:endParaRPr lang="ru-RU" dirty="0">
              <a:solidFill>
                <a:schemeClr val="bg2">
                  <a:lumMod val="25000"/>
                </a:schemeClr>
              </a:solidFill>
              <a:cs typeface="Gautami" panose="020B0502040204020203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1" y="1526227"/>
            <a:ext cx="8253512" cy="52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33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5157192"/>
            <a:ext cx="6192688" cy="720080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solidFill>
                  <a:schemeClr val="tx1"/>
                </a:solidFill>
                <a:hlinkClick r:id="rId2"/>
              </a:rPr>
              <a:t>https://learningapps.org./13616488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2022-05-10_16-41-33.pn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784887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45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8028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Маршрут путешествия.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86"/>
          <a:stretch/>
        </p:blipFill>
        <p:spPr>
          <a:xfrm>
            <a:off x="323528" y="1052736"/>
            <a:ext cx="8640960" cy="5399403"/>
          </a:xfrm>
        </p:spPr>
      </p:pic>
      <p:sp>
        <p:nvSpPr>
          <p:cNvPr id="7" name="Стрелка вниз 6"/>
          <p:cNvSpPr/>
          <p:nvPr/>
        </p:nvSpPr>
        <p:spPr>
          <a:xfrm rot="2404014">
            <a:off x="4668569" y="2009209"/>
            <a:ext cx="32944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652544">
            <a:off x="6041431" y="3365083"/>
            <a:ext cx="434407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7418669">
            <a:off x="4254742" y="1635080"/>
            <a:ext cx="432048" cy="4007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356218" y="2739727"/>
            <a:ext cx="36004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094703">
            <a:off x="3584823" y="4490749"/>
            <a:ext cx="432048" cy="876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93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80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Первая остановка- материк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2" t="9256" r="34849" b="52710"/>
          <a:stretch/>
        </p:blipFill>
        <p:spPr>
          <a:xfrm>
            <a:off x="1547664" y="1484784"/>
            <a:ext cx="6814765" cy="5164649"/>
          </a:xfrm>
        </p:spPr>
      </p:pic>
    </p:spTree>
    <p:extLst>
      <p:ext uri="{BB962C8B-B14F-4D97-AF65-F5344CB8AC3E}">
        <p14:creationId xmlns:p14="http://schemas.microsoft.com/office/powerpoint/2010/main" xmlns="" val="318581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970" y="1556792"/>
            <a:ext cx="3556000" cy="2359025"/>
          </a:xfrm>
        </p:spPr>
      </p:pic>
      <p:sp>
        <p:nvSpPr>
          <p:cNvPr id="6" name="TextBox 5"/>
          <p:cNvSpPr txBox="1"/>
          <p:nvPr/>
        </p:nvSpPr>
        <p:spPr>
          <a:xfrm>
            <a:off x="13550" y="182495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Самая высокая гора </a:t>
            </a:r>
            <a:r>
              <a:rPr lang="ru-RU" sz="2800" b="1" i="1" dirty="0"/>
              <a:t>земного шара </a:t>
            </a:r>
            <a:r>
              <a:rPr lang="ru-RU" sz="2800" b="1" i="1" dirty="0" smtClean="0"/>
              <a:t>– Гималаи.</a:t>
            </a:r>
            <a:endParaRPr lang="ru-RU" sz="28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0013" y="1556792"/>
            <a:ext cx="5034248" cy="2352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6176" y="171797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Байкал- глубокое озеро мира.</a:t>
            </a:r>
            <a:endParaRPr lang="ru-RU" sz="28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6991" y="3946625"/>
            <a:ext cx="4371434" cy="2911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4941168"/>
            <a:ext cx="2936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Самая высокая точка мира </a:t>
            </a:r>
            <a:r>
              <a:rPr lang="ru-RU" sz="2800" b="1" i="1" dirty="0" smtClean="0"/>
              <a:t>– гора Эверест.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10141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-2763"/>
            <a:ext cx="4464496" cy="710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Леса Евразии.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577" y="1390647"/>
            <a:ext cx="3755909" cy="2664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49" y="92898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Лиственные леса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616165"/>
            <a:ext cx="3396764" cy="270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852424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Хвойные леса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1523" y="4297070"/>
            <a:ext cx="3414573" cy="2560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112" y="522920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Смешанные леса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63958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11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Животное Евразии.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4875" y="1412776"/>
            <a:ext cx="73342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09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419" y="1052736"/>
            <a:ext cx="7869161" cy="5246108"/>
          </a:xfrm>
        </p:spPr>
      </p:pic>
    </p:spTree>
    <p:extLst>
      <p:ext uri="{BB962C8B-B14F-4D97-AF65-F5344CB8AC3E}">
        <p14:creationId xmlns:p14="http://schemas.microsoft.com/office/powerpoint/2010/main" xmlns="" val="351695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49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Вторая остановка- материк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25" r="78298" b="52845"/>
          <a:stretch/>
        </p:blipFill>
        <p:spPr>
          <a:xfrm>
            <a:off x="1187624" y="1274594"/>
            <a:ext cx="6768752" cy="5409728"/>
          </a:xfrm>
        </p:spPr>
      </p:pic>
    </p:spTree>
    <p:extLst>
      <p:ext uri="{BB962C8B-B14F-4D97-AF65-F5344CB8AC3E}">
        <p14:creationId xmlns:p14="http://schemas.microsoft.com/office/powerpoint/2010/main" xmlns="" val="124464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250</TotalTime>
  <Words>143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«Путешествие по         материкам»</vt:lpstr>
      <vt:lpstr>Дневник путешественника</vt:lpstr>
      <vt:lpstr>Маршрут путешествия.</vt:lpstr>
      <vt:lpstr>Первая остановка- материк </vt:lpstr>
      <vt:lpstr>Слайд 5</vt:lpstr>
      <vt:lpstr> Леса Евразии.</vt:lpstr>
      <vt:lpstr>Животное Евразии.</vt:lpstr>
      <vt:lpstr>Слайд 8</vt:lpstr>
      <vt:lpstr>Вторая остановка- материк </vt:lpstr>
      <vt:lpstr>Нил – самая длинная река нашей планеты.</vt:lpstr>
      <vt:lpstr>Баобаб – одно из самых знаменитых растений Африки.</vt:lpstr>
      <vt:lpstr>Зебры- знаменитое животное Африки.</vt:lpstr>
      <vt:lpstr>Третья остановка- материк.</vt:lpstr>
      <vt:lpstr>Кенгуру – символ Австралии.</vt:lpstr>
      <vt:lpstr>Слайд 15</vt:lpstr>
      <vt:lpstr>Четвертая остановка- материк</vt:lpstr>
      <vt:lpstr>Самый крупный остров- Гренландия.</vt:lpstr>
      <vt:lpstr>Слайд 18</vt:lpstr>
      <vt:lpstr>Пятая остановка- материк</vt:lpstr>
      <vt:lpstr>Необычное растение- Виктория-Регия.</vt:lpstr>
      <vt:lpstr>Шестая остановка материк-</vt:lpstr>
      <vt:lpstr>Животные Антарктиды.</vt:lpstr>
      <vt:lpstr> «Путешествие по         материкам»</vt:lpstr>
      <vt:lpstr>https://learningapps.org./13616488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по         материкам»</dc:title>
  <dc:creator>Admin</dc:creator>
  <cp:lastModifiedBy>Алексей Иванов</cp:lastModifiedBy>
  <cp:revision>22</cp:revision>
  <dcterms:created xsi:type="dcterms:W3CDTF">2019-04-08T15:45:12Z</dcterms:created>
  <dcterms:modified xsi:type="dcterms:W3CDTF">2022-11-11T05:05:50Z</dcterms:modified>
</cp:coreProperties>
</file>