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6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7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theme/theme8.xml" ContentType="application/vnd.openxmlformats-officedocument.theme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theme/theme9.xml" ContentType="application/vnd.openxmlformats-officedocument.theme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theme/theme10.xml" ContentType="application/vnd.openxmlformats-officedocument.theme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theme/theme11.xml" ContentType="application/vnd.openxmlformats-officedocument.theme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2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theme/theme13.xml" ContentType="application/vnd.openxmlformats-officedocument.theme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theme/theme14.xml" ContentType="application/vnd.openxmlformats-officedocument.theme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theme/theme15.xml" ContentType="application/vnd.openxmlformats-officedocument.theme+xml"/>
  <Override PartName="/ppt/theme/themeOverride1.xml" ContentType="application/vnd.openxmlformats-officedocument.themeOverride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theme/theme16.xml" ContentType="application/vnd.openxmlformats-officedocument.theme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theme/theme17.xml" ContentType="application/vnd.openxmlformats-officedocument.theme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theme/theme18.xml" ContentType="application/vnd.openxmlformats-officedocument.theme+xml"/>
  <Override PartName="/ppt/theme/theme1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720" r:id="rId2"/>
    <p:sldMasterId id="2147483746" r:id="rId3"/>
    <p:sldMasterId id="2147483759" r:id="rId4"/>
    <p:sldMasterId id="2147483772" r:id="rId5"/>
    <p:sldMasterId id="2147483785" r:id="rId6"/>
    <p:sldMasterId id="2147483798" r:id="rId7"/>
    <p:sldMasterId id="2147483811" r:id="rId8"/>
    <p:sldMasterId id="2147483824" r:id="rId9"/>
    <p:sldMasterId id="2147483837" r:id="rId10"/>
    <p:sldMasterId id="2147483850" r:id="rId11"/>
    <p:sldMasterId id="2147483863" r:id="rId12"/>
    <p:sldMasterId id="2147483876" r:id="rId13"/>
    <p:sldMasterId id="2147483889" r:id="rId14"/>
    <p:sldMasterId id="2147483902" r:id="rId15"/>
    <p:sldMasterId id="2147483914" r:id="rId16"/>
    <p:sldMasterId id="2147483927" r:id="rId17"/>
    <p:sldMasterId id="2147483940" r:id="rId18"/>
  </p:sldMasterIdLst>
  <p:notesMasterIdLst>
    <p:notesMasterId r:id="rId48"/>
  </p:notesMasterIdLst>
  <p:sldIdLst>
    <p:sldId id="256" r:id="rId19"/>
    <p:sldId id="285" r:id="rId20"/>
    <p:sldId id="257" r:id="rId21"/>
    <p:sldId id="289" r:id="rId22"/>
    <p:sldId id="290" r:id="rId23"/>
    <p:sldId id="291" r:id="rId24"/>
    <p:sldId id="292" r:id="rId25"/>
    <p:sldId id="293" r:id="rId26"/>
    <p:sldId id="294" r:id="rId27"/>
    <p:sldId id="295" r:id="rId28"/>
    <p:sldId id="296" r:id="rId29"/>
    <p:sldId id="297" r:id="rId30"/>
    <p:sldId id="298" r:id="rId31"/>
    <p:sldId id="259" r:id="rId32"/>
    <p:sldId id="261" r:id="rId33"/>
    <p:sldId id="262" r:id="rId34"/>
    <p:sldId id="263" r:id="rId35"/>
    <p:sldId id="299" r:id="rId36"/>
    <p:sldId id="300" r:id="rId37"/>
    <p:sldId id="301" r:id="rId38"/>
    <p:sldId id="302" r:id="rId39"/>
    <p:sldId id="303" r:id="rId40"/>
    <p:sldId id="304" r:id="rId41"/>
    <p:sldId id="305" r:id="rId42"/>
    <p:sldId id="306" r:id="rId43"/>
    <p:sldId id="307" r:id="rId44"/>
    <p:sldId id="308" r:id="rId45"/>
    <p:sldId id="309" r:id="rId46"/>
    <p:sldId id="281" r:id="rId4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98" autoAdjust="0"/>
  </p:normalViewPr>
  <p:slideViewPr>
    <p:cSldViewPr>
      <p:cViewPr varScale="1">
        <p:scale>
          <a:sx n="64" d="100"/>
          <a:sy n="64" d="100"/>
        </p:scale>
        <p:origin x="1272" y="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8.xml"/><Relationship Id="rId39" Type="http://schemas.openxmlformats.org/officeDocument/2006/relationships/slide" Target="slides/slide21.xml"/><Relationship Id="rId21" Type="http://schemas.openxmlformats.org/officeDocument/2006/relationships/slide" Target="slides/slide3.xml"/><Relationship Id="rId34" Type="http://schemas.openxmlformats.org/officeDocument/2006/relationships/slide" Target="slides/slide16.xml"/><Relationship Id="rId42" Type="http://schemas.openxmlformats.org/officeDocument/2006/relationships/slide" Target="slides/slide24.xml"/><Relationship Id="rId47" Type="http://schemas.openxmlformats.org/officeDocument/2006/relationships/slide" Target="slides/slide29.xml"/><Relationship Id="rId50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" Target="slides/slide11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6.xml"/><Relationship Id="rId32" Type="http://schemas.openxmlformats.org/officeDocument/2006/relationships/slide" Target="slides/slide14.xml"/><Relationship Id="rId37" Type="http://schemas.openxmlformats.org/officeDocument/2006/relationships/slide" Target="slides/slide19.xml"/><Relationship Id="rId40" Type="http://schemas.openxmlformats.org/officeDocument/2006/relationships/slide" Target="slides/slide22.xml"/><Relationship Id="rId45" Type="http://schemas.openxmlformats.org/officeDocument/2006/relationships/slide" Target="slides/slide27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5.xml"/><Relationship Id="rId28" Type="http://schemas.openxmlformats.org/officeDocument/2006/relationships/slide" Target="slides/slide10.xml"/><Relationship Id="rId36" Type="http://schemas.openxmlformats.org/officeDocument/2006/relationships/slide" Target="slides/slide18.xml"/><Relationship Id="rId49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1.xml"/><Relationship Id="rId31" Type="http://schemas.openxmlformats.org/officeDocument/2006/relationships/slide" Target="slides/slide13.xml"/><Relationship Id="rId44" Type="http://schemas.openxmlformats.org/officeDocument/2006/relationships/slide" Target="slides/slide26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4.xml"/><Relationship Id="rId27" Type="http://schemas.openxmlformats.org/officeDocument/2006/relationships/slide" Target="slides/slide9.xml"/><Relationship Id="rId30" Type="http://schemas.openxmlformats.org/officeDocument/2006/relationships/slide" Target="slides/slide12.xml"/><Relationship Id="rId35" Type="http://schemas.openxmlformats.org/officeDocument/2006/relationships/slide" Target="slides/slide17.xml"/><Relationship Id="rId43" Type="http://schemas.openxmlformats.org/officeDocument/2006/relationships/slide" Target="slides/slide25.xml"/><Relationship Id="rId48" Type="http://schemas.openxmlformats.org/officeDocument/2006/relationships/notesMaster" Target="notesMasters/notesMaster1.xml"/><Relationship Id="rId8" Type="http://schemas.openxmlformats.org/officeDocument/2006/relationships/slideMaster" Target="slideMasters/slideMaster8.xml"/><Relationship Id="rId51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7.xml"/><Relationship Id="rId33" Type="http://schemas.openxmlformats.org/officeDocument/2006/relationships/slide" Target="slides/slide15.xml"/><Relationship Id="rId38" Type="http://schemas.openxmlformats.org/officeDocument/2006/relationships/slide" Target="slides/slide20.xml"/><Relationship Id="rId46" Type="http://schemas.openxmlformats.org/officeDocument/2006/relationships/slide" Target="slides/slide28.xml"/><Relationship Id="rId20" Type="http://schemas.openxmlformats.org/officeDocument/2006/relationships/slide" Target="slides/slide2.xml"/><Relationship Id="rId41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6021D3-2E7C-4757-9A76-C5DB7CE57047}" type="datetimeFigureOut">
              <a:rPr lang="ru-RU" smtClean="0"/>
              <a:t>06.12.2022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C46DF7-6D4E-4BE5-8383-50BE554B4D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8887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6387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EE5FEF76-A0D3-4E74-B029-19F9D73D0870}" type="slidenum">
              <a:rPr lang="ru-RU" sz="1200">
                <a:solidFill>
                  <a:prstClr val="black"/>
                </a:solidFill>
                <a:cs typeface="Arial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ru-RU" sz="1200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91519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6387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A1A9E20A-4AAB-48D6-9FE4-2A9D1F48EADE}" type="slidenum">
              <a:rPr lang="ru-RU" sz="1200">
                <a:solidFill>
                  <a:prstClr val="black"/>
                </a:solidFill>
                <a:cs typeface="Arial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ru-RU" sz="1200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62423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6387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0601445A-BFA6-4834-86DA-832C4927B5F3}" type="slidenum">
              <a:rPr lang="ru-RU" sz="1200">
                <a:solidFill>
                  <a:prstClr val="black"/>
                </a:solidFill>
                <a:cs typeface="Arial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ru-RU" sz="1200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90808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6387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A541BF75-EDBF-4121-A225-71FF50660DC4}" type="slidenum">
              <a:rPr lang="ru-RU" sz="1200">
                <a:solidFill>
                  <a:prstClr val="black"/>
                </a:solidFill>
                <a:cs typeface="Arial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ru-RU" sz="1200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20502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6387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CB2AD3A9-EFAD-4764-A3F2-6BDFA9915A50}" type="slidenum">
              <a:rPr lang="ru-RU" sz="1200">
                <a:solidFill>
                  <a:prstClr val="black"/>
                </a:solidFill>
                <a:cs typeface="Arial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27</a:t>
            </a:fld>
            <a:endParaRPr lang="ru-RU" sz="1200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17248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Master" Target="../slideMasters/slideMaster15.xml"/><Relationship Id="rId1" Type="http://schemas.openxmlformats.org/officeDocument/2006/relationships/themeOverride" Target="../theme/themeOverride1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4DDBB11E-3BB9-4496-A5E5-F0DE5EFB272E}" type="datetimeFigureOut">
              <a:rPr lang="ru-RU" smtClean="0"/>
              <a:pPr/>
              <a:t>06.12.2022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40BA3DEA-41E5-4152-BAD9-9B478563E3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BB11E-3BB9-4496-A5E5-F0DE5EFB272E}" type="datetimeFigureOut">
              <a:rPr lang="ru-RU" smtClean="0"/>
              <a:pPr/>
              <a:t>06.12.2022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A3DEA-41E5-4152-BAD9-9B478563E3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BFFE7B-C1D6-4890-8C26-9FDC3CCB32F7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693223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BAB107-E7AF-4D64-8A1E-849AC6F36C0B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279937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32125A-7238-48FF-9EA3-638124296888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2027274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EB9711-615F-4990-9ACE-CA3F773E5B49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7337673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A57AAC-0C29-490B-81BE-DD832ACF1984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450636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95DCB5-2937-4654-84E7-61B26CF8E446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6137474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8463" y="244475"/>
            <a:ext cx="2097087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44475"/>
            <a:ext cx="6138863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376107-7578-412D-A1DD-D5E2734E5BE4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1706833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Заголовок, текст и клип мультимеди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Мультимедиа 3"/>
          <p:cNvSpPr>
            <a:spLocks noGrp="1"/>
          </p:cNvSpPr>
          <p:nvPr>
            <p:ph type="media"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098DA3-4AE1-4D3A-A89B-34733560927B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7221842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9088" y="1752600"/>
            <a:ext cx="8824912" cy="5129213"/>
            <a:chOff x="201" y="1104"/>
            <a:chExt cx="5559" cy="3231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210" y="1104"/>
              <a:ext cx="5550" cy="3216"/>
            </a:xfrm>
            <a:custGeom>
              <a:avLst/>
              <a:gdLst>
                <a:gd name="T0" fmla="*/ 335 w 5550"/>
                <a:gd name="T1" fmla="*/ 0 h 3216"/>
                <a:gd name="T2" fmla="*/ 333 w 5550"/>
                <a:gd name="T3" fmla="*/ 1290 h 3216"/>
                <a:gd name="T4" fmla="*/ 0 w 5550"/>
                <a:gd name="T5" fmla="*/ 1290 h 3216"/>
                <a:gd name="T6" fmla="*/ 6 w 5550"/>
                <a:gd name="T7" fmla="*/ 3210 h 3216"/>
                <a:gd name="T8" fmla="*/ 5550 w 5550"/>
                <a:gd name="T9" fmla="*/ 3216 h 3216"/>
                <a:gd name="T10" fmla="*/ 5550 w 5550"/>
                <a:gd name="T11" fmla="*/ 0 h 3216"/>
                <a:gd name="T12" fmla="*/ 335 w 5550"/>
                <a:gd name="T13" fmla="*/ 0 h 3216"/>
                <a:gd name="T14" fmla="*/ 335 w 5550"/>
                <a:gd name="T15" fmla="*/ 0 h 32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ltGray">
            <a:xfrm>
              <a:off x="528" y="2400"/>
              <a:ext cx="5232" cy="1920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1920 h 2182"/>
                <a:gd name="T4" fmla="*/ 5232 w 4897"/>
                <a:gd name="T5" fmla="*/ 1920 h 2182"/>
                <a:gd name="T6" fmla="*/ 5232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201" y="2377"/>
              <a:ext cx="3455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528" y="1104"/>
              <a:ext cx="4894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ltGray">
            <a:xfrm>
              <a:off x="201" y="2377"/>
              <a:ext cx="30" cy="1958"/>
            </a:xfrm>
            <a:custGeom>
              <a:avLst/>
              <a:gdLst>
                <a:gd name="T0" fmla="*/ 0 w 30"/>
                <a:gd name="T1" fmla="*/ 0 h 1416"/>
                <a:gd name="T2" fmla="*/ 0 w 30"/>
                <a:gd name="T3" fmla="*/ 1416 h 1416"/>
                <a:gd name="T4" fmla="*/ 29 w 30"/>
                <a:gd name="T5" fmla="*/ 1416 h 1416"/>
                <a:gd name="T6" fmla="*/ 30 w 30"/>
                <a:gd name="T7" fmla="*/ 27 h 1416"/>
                <a:gd name="T8" fmla="*/ 0 w 30"/>
                <a:gd name="T9" fmla="*/ 0 h 1416"/>
                <a:gd name="T10" fmla="*/ 0 w 30"/>
                <a:gd name="T11" fmla="*/ 0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ltGray">
            <a:xfrm>
              <a:off x="528" y="1104"/>
              <a:ext cx="29" cy="3225"/>
            </a:xfrm>
            <a:custGeom>
              <a:avLst/>
              <a:gdLst>
                <a:gd name="T0" fmla="*/ 0 w 29"/>
                <a:gd name="T1" fmla="*/ 0 h 2161"/>
                <a:gd name="T2" fmla="*/ 0 w 29"/>
                <a:gd name="T3" fmla="*/ 2161 h 2161"/>
                <a:gd name="T4" fmla="*/ 29 w 29"/>
                <a:gd name="T5" fmla="*/ 2161 h 2161"/>
                <a:gd name="T6" fmla="*/ 27 w 29"/>
                <a:gd name="T7" fmla="*/ 27 h 2161"/>
                <a:gd name="T8" fmla="*/ 0 w 29"/>
                <a:gd name="T9" fmla="*/ 0 h 2161"/>
                <a:gd name="T10" fmla="*/ 0 w 29"/>
                <a:gd name="T11" fmla="*/ 0 h 2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</p:grpSp>
      <p:sp>
        <p:nvSpPr>
          <p:cNvPr id="5129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1905000"/>
            <a:ext cx="7772400" cy="1736725"/>
          </a:xfrm>
        </p:spPr>
        <p:txBody>
          <a:bodyPr anchor="t"/>
          <a:lstStyle>
            <a:lvl1pPr>
              <a:defRPr sz="54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5130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3962400"/>
            <a:ext cx="6781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dt" sz="quarter" idx="10"/>
          </p:nvPr>
        </p:nvSpPr>
        <p:spPr>
          <a:xfrm>
            <a:off x="9906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468688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E3566A-70E8-476F-B6CF-99CCF735822F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265852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895DBB-04FC-41FA-8B9B-7BE8804C0D4E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30402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BB11E-3BB9-4496-A5E5-F0DE5EFB272E}" type="datetimeFigureOut">
              <a:rPr lang="ru-RU" smtClean="0"/>
              <a:pPr/>
              <a:t>06.12.2022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A3DEA-41E5-4152-BAD9-9B478563E3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B04095-45CC-4A03-8BFE-D3DB17333CDD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8783315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032343-B67F-4C55-8C79-0F3BBDB658C0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047677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BFFE7B-C1D6-4890-8C26-9FDC3CCB32F7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6186087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BAB107-E7AF-4D64-8A1E-849AC6F36C0B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951361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32125A-7238-48FF-9EA3-638124296888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9090009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EB9711-615F-4990-9ACE-CA3F773E5B49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2292001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A57AAC-0C29-490B-81BE-DD832ACF1984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3355258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95DCB5-2937-4654-84E7-61B26CF8E446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055282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8463" y="244475"/>
            <a:ext cx="2097087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44475"/>
            <a:ext cx="6138863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376107-7578-412D-A1DD-D5E2734E5BE4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0169704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Заголовок, текст и клип мультимеди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Мультимедиа 3"/>
          <p:cNvSpPr>
            <a:spLocks noGrp="1"/>
          </p:cNvSpPr>
          <p:nvPr>
            <p:ph type="media"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098DA3-4AE1-4D3A-A89B-34733560927B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61089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9088" y="1752600"/>
            <a:ext cx="8824912" cy="5129213"/>
            <a:chOff x="201" y="1104"/>
            <a:chExt cx="5559" cy="3231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210" y="1104"/>
              <a:ext cx="5550" cy="3216"/>
            </a:xfrm>
            <a:custGeom>
              <a:avLst/>
              <a:gdLst>
                <a:gd name="T0" fmla="*/ 335 w 5550"/>
                <a:gd name="T1" fmla="*/ 0 h 3216"/>
                <a:gd name="T2" fmla="*/ 333 w 5550"/>
                <a:gd name="T3" fmla="*/ 1290 h 3216"/>
                <a:gd name="T4" fmla="*/ 0 w 5550"/>
                <a:gd name="T5" fmla="*/ 1290 h 3216"/>
                <a:gd name="T6" fmla="*/ 6 w 5550"/>
                <a:gd name="T7" fmla="*/ 3210 h 3216"/>
                <a:gd name="T8" fmla="*/ 5550 w 5550"/>
                <a:gd name="T9" fmla="*/ 3216 h 3216"/>
                <a:gd name="T10" fmla="*/ 5550 w 5550"/>
                <a:gd name="T11" fmla="*/ 0 h 3216"/>
                <a:gd name="T12" fmla="*/ 335 w 5550"/>
                <a:gd name="T13" fmla="*/ 0 h 3216"/>
                <a:gd name="T14" fmla="*/ 335 w 5550"/>
                <a:gd name="T15" fmla="*/ 0 h 32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ltGray">
            <a:xfrm>
              <a:off x="528" y="2400"/>
              <a:ext cx="5232" cy="1920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1920 h 2182"/>
                <a:gd name="T4" fmla="*/ 5232 w 4897"/>
                <a:gd name="T5" fmla="*/ 1920 h 2182"/>
                <a:gd name="T6" fmla="*/ 5232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201" y="2377"/>
              <a:ext cx="3455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528" y="1104"/>
              <a:ext cx="4894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ltGray">
            <a:xfrm>
              <a:off x="201" y="2377"/>
              <a:ext cx="30" cy="1958"/>
            </a:xfrm>
            <a:custGeom>
              <a:avLst/>
              <a:gdLst>
                <a:gd name="T0" fmla="*/ 0 w 30"/>
                <a:gd name="T1" fmla="*/ 0 h 1416"/>
                <a:gd name="T2" fmla="*/ 0 w 30"/>
                <a:gd name="T3" fmla="*/ 1416 h 1416"/>
                <a:gd name="T4" fmla="*/ 29 w 30"/>
                <a:gd name="T5" fmla="*/ 1416 h 1416"/>
                <a:gd name="T6" fmla="*/ 30 w 30"/>
                <a:gd name="T7" fmla="*/ 27 h 1416"/>
                <a:gd name="T8" fmla="*/ 0 w 30"/>
                <a:gd name="T9" fmla="*/ 0 h 1416"/>
                <a:gd name="T10" fmla="*/ 0 w 30"/>
                <a:gd name="T11" fmla="*/ 0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ltGray">
            <a:xfrm>
              <a:off x="528" y="1104"/>
              <a:ext cx="29" cy="3225"/>
            </a:xfrm>
            <a:custGeom>
              <a:avLst/>
              <a:gdLst>
                <a:gd name="T0" fmla="*/ 0 w 29"/>
                <a:gd name="T1" fmla="*/ 0 h 2161"/>
                <a:gd name="T2" fmla="*/ 0 w 29"/>
                <a:gd name="T3" fmla="*/ 2161 h 2161"/>
                <a:gd name="T4" fmla="*/ 29 w 29"/>
                <a:gd name="T5" fmla="*/ 2161 h 2161"/>
                <a:gd name="T6" fmla="*/ 27 w 29"/>
                <a:gd name="T7" fmla="*/ 27 h 2161"/>
                <a:gd name="T8" fmla="*/ 0 w 29"/>
                <a:gd name="T9" fmla="*/ 0 h 2161"/>
                <a:gd name="T10" fmla="*/ 0 w 29"/>
                <a:gd name="T11" fmla="*/ 0 h 2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</p:grpSp>
      <p:sp>
        <p:nvSpPr>
          <p:cNvPr id="5129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1905000"/>
            <a:ext cx="7772400" cy="1736725"/>
          </a:xfrm>
        </p:spPr>
        <p:txBody>
          <a:bodyPr anchor="t"/>
          <a:lstStyle>
            <a:lvl1pPr>
              <a:defRPr sz="54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5130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3962400"/>
            <a:ext cx="6781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dt" sz="quarter" idx="10"/>
          </p:nvPr>
        </p:nvSpPr>
        <p:spPr>
          <a:xfrm>
            <a:off x="9906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468688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E3566A-70E8-476F-B6CF-99CCF735822F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3176204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D5737B-6CD7-46B9-B1A7-B37216434CAD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F6E5A6-0301-4708-9522-F06D2A72C48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7641661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34C15E-88F2-4519-B6DB-5642C1FB48CD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B75762-EF5A-4744-9F85-F7FD8B1FE7E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63960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4DA3D5-703E-41AF-B4BC-296DDA7C1858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3F2EDF-B1E2-4C91-8795-96DC5F02C66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0410420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AE4356-2C1B-4A73-9A43-2C511B20380C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941B62-5A06-4642-A3A3-A1734C088B8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906773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8A9700-0B03-4436-8C74-8F02F192B848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19C5E3-24B0-4C9C-BFE0-97C5F1CBDD3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254616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F7F547-58CB-466F-9BAD-FEF0BED25E10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836041-7712-4A0D-BF22-BB425959B6B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5240930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8416BF-ACBE-4ABC-B47A-FE8ACEDC38FA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DD49A4-52D9-4DD2-940B-A95D7C6C871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6614319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3C2F7C-E47E-4C0A-A043-F9B85795FFBE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803CD5-A478-4300-9FFC-DC1135A1A20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115969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62C6B2-3E8D-41EB-BD34-8A524DF93EEC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05E840-0F68-4560-A60C-251ADB0C3DD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532275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D8C3F1-4A8B-4CE9-AC07-70FF36988309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D7F8C9-6875-49A1-874C-C22464C51F9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7043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895DBB-04FC-41FA-8B9B-7BE8804C0D4E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938115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9B1A0B-CC5F-4522-8CF6-8F33AA0867A4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ABBC7D-853E-4B6D-9FFD-C7E66004E50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679020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628650" y="365125"/>
            <a:ext cx="7886700" cy="58118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483E73-D0B6-4E37-8219-40C2D278B3C9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3C68AD-5710-4354-A7D5-7A2B02147C3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694551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D5737B-6CD7-46B9-B1A7-B37216434CAD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F6E5A6-0301-4708-9522-F06D2A72C48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2651926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34C15E-88F2-4519-B6DB-5642C1FB48CD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B75762-EF5A-4744-9F85-F7FD8B1FE7E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9180044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4DA3D5-703E-41AF-B4BC-296DDA7C1858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3F2EDF-B1E2-4C91-8795-96DC5F02C66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4804653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AE4356-2C1B-4A73-9A43-2C511B20380C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941B62-5A06-4642-A3A3-A1734C088B8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331325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8A9700-0B03-4436-8C74-8F02F192B848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19C5E3-24B0-4C9C-BFE0-97C5F1CBDD3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1377929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F7F547-58CB-466F-9BAD-FEF0BED25E10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836041-7712-4A0D-BF22-BB425959B6B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3369667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8416BF-ACBE-4ABC-B47A-FE8ACEDC38FA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DD49A4-52D9-4DD2-940B-A95D7C6C871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999127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3C2F7C-E47E-4C0A-A043-F9B85795FFBE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803CD5-A478-4300-9FFC-DC1135A1A20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88032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B04095-45CC-4A03-8BFE-D3DB17333CDD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779101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62C6B2-3E8D-41EB-BD34-8A524DF93EEC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05E840-0F68-4560-A60C-251ADB0C3DD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0590813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D8C3F1-4A8B-4CE9-AC07-70FF36988309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D7F8C9-6875-49A1-874C-C22464C51F9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9570479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9B1A0B-CC5F-4522-8CF6-8F33AA0867A4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ABBC7D-853E-4B6D-9FFD-C7E66004E50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6909398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628650" y="365125"/>
            <a:ext cx="7886700" cy="58118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483E73-D0B6-4E37-8219-40C2D278B3C9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3C68AD-5710-4354-A7D5-7A2B02147C3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306980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9088" y="1752600"/>
            <a:ext cx="8824912" cy="5129213"/>
            <a:chOff x="201" y="1104"/>
            <a:chExt cx="5559" cy="3231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210" y="1104"/>
              <a:ext cx="5550" cy="3216"/>
            </a:xfrm>
            <a:custGeom>
              <a:avLst/>
              <a:gdLst>
                <a:gd name="T0" fmla="*/ 335 w 5550"/>
                <a:gd name="T1" fmla="*/ 0 h 3216"/>
                <a:gd name="T2" fmla="*/ 333 w 5550"/>
                <a:gd name="T3" fmla="*/ 1290 h 3216"/>
                <a:gd name="T4" fmla="*/ 0 w 5550"/>
                <a:gd name="T5" fmla="*/ 1290 h 3216"/>
                <a:gd name="T6" fmla="*/ 6 w 5550"/>
                <a:gd name="T7" fmla="*/ 3210 h 3216"/>
                <a:gd name="T8" fmla="*/ 5550 w 5550"/>
                <a:gd name="T9" fmla="*/ 3216 h 3216"/>
                <a:gd name="T10" fmla="*/ 5550 w 5550"/>
                <a:gd name="T11" fmla="*/ 0 h 3216"/>
                <a:gd name="T12" fmla="*/ 335 w 5550"/>
                <a:gd name="T13" fmla="*/ 0 h 3216"/>
                <a:gd name="T14" fmla="*/ 335 w 5550"/>
                <a:gd name="T15" fmla="*/ 0 h 32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ltGray">
            <a:xfrm>
              <a:off x="528" y="2400"/>
              <a:ext cx="5232" cy="1920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1920 h 2182"/>
                <a:gd name="T4" fmla="*/ 5232 w 4897"/>
                <a:gd name="T5" fmla="*/ 1920 h 2182"/>
                <a:gd name="T6" fmla="*/ 5232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201" y="2377"/>
              <a:ext cx="3455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528" y="1104"/>
              <a:ext cx="4894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ltGray">
            <a:xfrm>
              <a:off x="201" y="2377"/>
              <a:ext cx="30" cy="1958"/>
            </a:xfrm>
            <a:custGeom>
              <a:avLst/>
              <a:gdLst>
                <a:gd name="T0" fmla="*/ 0 w 30"/>
                <a:gd name="T1" fmla="*/ 0 h 1416"/>
                <a:gd name="T2" fmla="*/ 0 w 30"/>
                <a:gd name="T3" fmla="*/ 1416 h 1416"/>
                <a:gd name="T4" fmla="*/ 29 w 30"/>
                <a:gd name="T5" fmla="*/ 1416 h 1416"/>
                <a:gd name="T6" fmla="*/ 30 w 30"/>
                <a:gd name="T7" fmla="*/ 27 h 1416"/>
                <a:gd name="T8" fmla="*/ 0 w 30"/>
                <a:gd name="T9" fmla="*/ 0 h 1416"/>
                <a:gd name="T10" fmla="*/ 0 w 30"/>
                <a:gd name="T11" fmla="*/ 0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ltGray">
            <a:xfrm>
              <a:off x="528" y="1104"/>
              <a:ext cx="29" cy="3225"/>
            </a:xfrm>
            <a:custGeom>
              <a:avLst/>
              <a:gdLst>
                <a:gd name="T0" fmla="*/ 0 w 29"/>
                <a:gd name="T1" fmla="*/ 0 h 2161"/>
                <a:gd name="T2" fmla="*/ 0 w 29"/>
                <a:gd name="T3" fmla="*/ 2161 h 2161"/>
                <a:gd name="T4" fmla="*/ 29 w 29"/>
                <a:gd name="T5" fmla="*/ 2161 h 2161"/>
                <a:gd name="T6" fmla="*/ 27 w 29"/>
                <a:gd name="T7" fmla="*/ 27 h 2161"/>
                <a:gd name="T8" fmla="*/ 0 w 29"/>
                <a:gd name="T9" fmla="*/ 0 h 2161"/>
                <a:gd name="T10" fmla="*/ 0 w 29"/>
                <a:gd name="T11" fmla="*/ 0 h 2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</p:grpSp>
      <p:sp>
        <p:nvSpPr>
          <p:cNvPr id="5129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1905000"/>
            <a:ext cx="7772400" cy="1736725"/>
          </a:xfrm>
        </p:spPr>
        <p:txBody>
          <a:bodyPr anchor="t"/>
          <a:lstStyle>
            <a:lvl1pPr>
              <a:defRPr sz="54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5130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3962400"/>
            <a:ext cx="6781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dt" sz="quarter" idx="10"/>
          </p:nvPr>
        </p:nvSpPr>
        <p:spPr>
          <a:xfrm>
            <a:off x="9906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468688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E3566A-70E8-476F-B6CF-99CCF735822F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254969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895DBB-04FC-41FA-8B9B-7BE8804C0D4E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1130459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B04095-45CC-4A03-8BFE-D3DB17333CDD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187694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032343-B67F-4C55-8C79-0F3BBDB658C0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1429641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BFFE7B-C1D6-4890-8C26-9FDC3CCB32F7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5387569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BAB107-E7AF-4D64-8A1E-849AC6F36C0B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82661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032343-B67F-4C55-8C79-0F3BBDB658C0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522191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32125A-7238-48FF-9EA3-638124296888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285577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EB9711-615F-4990-9ACE-CA3F773E5B49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9976598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A57AAC-0C29-490B-81BE-DD832ACF1984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6343106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95DCB5-2937-4654-84E7-61B26CF8E446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4988961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8463" y="244475"/>
            <a:ext cx="2097087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44475"/>
            <a:ext cx="6138863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376107-7578-412D-A1DD-D5E2734E5BE4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734644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Заголовок, текст и клип мультимеди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Мультимедиа 3"/>
          <p:cNvSpPr>
            <a:spLocks noGrp="1"/>
          </p:cNvSpPr>
          <p:nvPr>
            <p:ph type="media"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098DA3-4AE1-4D3A-A89B-34733560927B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8550463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9088" y="1752600"/>
            <a:ext cx="8824912" cy="5129213"/>
            <a:chOff x="201" y="1104"/>
            <a:chExt cx="5559" cy="3231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210" y="1104"/>
              <a:ext cx="5550" cy="3216"/>
            </a:xfrm>
            <a:custGeom>
              <a:avLst/>
              <a:gdLst>
                <a:gd name="T0" fmla="*/ 335 w 5550"/>
                <a:gd name="T1" fmla="*/ 0 h 3216"/>
                <a:gd name="T2" fmla="*/ 333 w 5550"/>
                <a:gd name="T3" fmla="*/ 1290 h 3216"/>
                <a:gd name="T4" fmla="*/ 0 w 5550"/>
                <a:gd name="T5" fmla="*/ 1290 h 3216"/>
                <a:gd name="T6" fmla="*/ 6 w 5550"/>
                <a:gd name="T7" fmla="*/ 3210 h 3216"/>
                <a:gd name="T8" fmla="*/ 5550 w 5550"/>
                <a:gd name="T9" fmla="*/ 3216 h 3216"/>
                <a:gd name="T10" fmla="*/ 5550 w 5550"/>
                <a:gd name="T11" fmla="*/ 0 h 3216"/>
                <a:gd name="T12" fmla="*/ 335 w 5550"/>
                <a:gd name="T13" fmla="*/ 0 h 3216"/>
                <a:gd name="T14" fmla="*/ 335 w 5550"/>
                <a:gd name="T15" fmla="*/ 0 h 32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ltGray">
            <a:xfrm>
              <a:off x="528" y="2400"/>
              <a:ext cx="5232" cy="1920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1920 h 2182"/>
                <a:gd name="T4" fmla="*/ 5232 w 4897"/>
                <a:gd name="T5" fmla="*/ 1920 h 2182"/>
                <a:gd name="T6" fmla="*/ 5232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201" y="2377"/>
              <a:ext cx="3455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528" y="1104"/>
              <a:ext cx="4894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ltGray">
            <a:xfrm>
              <a:off x="201" y="2377"/>
              <a:ext cx="30" cy="1958"/>
            </a:xfrm>
            <a:custGeom>
              <a:avLst/>
              <a:gdLst>
                <a:gd name="T0" fmla="*/ 0 w 30"/>
                <a:gd name="T1" fmla="*/ 0 h 1416"/>
                <a:gd name="T2" fmla="*/ 0 w 30"/>
                <a:gd name="T3" fmla="*/ 1416 h 1416"/>
                <a:gd name="T4" fmla="*/ 29 w 30"/>
                <a:gd name="T5" fmla="*/ 1416 h 1416"/>
                <a:gd name="T6" fmla="*/ 30 w 30"/>
                <a:gd name="T7" fmla="*/ 27 h 1416"/>
                <a:gd name="T8" fmla="*/ 0 w 30"/>
                <a:gd name="T9" fmla="*/ 0 h 1416"/>
                <a:gd name="T10" fmla="*/ 0 w 30"/>
                <a:gd name="T11" fmla="*/ 0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ltGray">
            <a:xfrm>
              <a:off x="528" y="1104"/>
              <a:ext cx="29" cy="3225"/>
            </a:xfrm>
            <a:custGeom>
              <a:avLst/>
              <a:gdLst>
                <a:gd name="T0" fmla="*/ 0 w 29"/>
                <a:gd name="T1" fmla="*/ 0 h 2161"/>
                <a:gd name="T2" fmla="*/ 0 w 29"/>
                <a:gd name="T3" fmla="*/ 2161 h 2161"/>
                <a:gd name="T4" fmla="*/ 29 w 29"/>
                <a:gd name="T5" fmla="*/ 2161 h 2161"/>
                <a:gd name="T6" fmla="*/ 27 w 29"/>
                <a:gd name="T7" fmla="*/ 27 h 2161"/>
                <a:gd name="T8" fmla="*/ 0 w 29"/>
                <a:gd name="T9" fmla="*/ 0 h 2161"/>
                <a:gd name="T10" fmla="*/ 0 w 29"/>
                <a:gd name="T11" fmla="*/ 0 h 2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</p:grpSp>
      <p:sp>
        <p:nvSpPr>
          <p:cNvPr id="5129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1905000"/>
            <a:ext cx="7772400" cy="1736725"/>
          </a:xfrm>
        </p:spPr>
        <p:txBody>
          <a:bodyPr anchor="t"/>
          <a:lstStyle>
            <a:lvl1pPr>
              <a:defRPr sz="54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5130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3962400"/>
            <a:ext cx="6781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dt" sz="quarter" idx="10"/>
          </p:nvPr>
        </p:nvSpPr>
        <p:spPr>
          <a:xfrm>
            <a:off x="9906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468688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E3566A-70E8-476F-B6CF-99CCF735822F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1443637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895DBB-04FC-41FA-8B9B-7BE8804C0D4E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6412279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B04095-45CC-4A03-8BFE-D3DB17333CDD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5540333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032343-B67F-4C55-8C79-0F3BBDB658C0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14378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BFFE7B-C1D6-4890-8C26-9FDC3CCB32F7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5887661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BFFE7B-C1D6-4890-8C26-9FDC3CCB32F7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2738958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BAB107-E7AF-4D64-8A1E-849AC6F36C0B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137762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32125A-7238-48FF-9EA3-638124296888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1917804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EB9711-615F-4990-9ACE-CA3F773E5B49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518587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A57AAC-0C29-490B-81BE-DD832ACF1984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861279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95DCB5-2937-4654-84E7-61B26CF8E446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6575720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8463" y="244475"/>
            <a:ext cx="2097087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44475"/>
            <a:ext cx="6138863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376107-7578-412D-A1DD-D5E2734E5BE4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8463898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Заголовок, текст и клип мультимеди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Мультимедиа 3"/>
          <p:cNvSpPr>
            <a:spLocks noGrp="1"/>
          </p:cNvSpPr>
          <p:nvPr>
            <p:ph type="media"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098DA3-4AE1-4D3A-A89B-34733560927B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2284748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9EB82D-47B1-4CA8-991C-AEA017371111}" type="datetimeFigureOut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06.12.2022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fld id="{F83D75A1-E900-4755-99DF-AF977BBC4E8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30953613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2171B2-1720-4E35-9B4D-1E3C94AE38E6}" type="datetimeFigureOut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06.12.2022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fld id="{74470641-AA2F-40A5-9326-6387029D6AD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515206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BAB107-E7AF-4D64-8A1E-849AC6F36C0B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1809178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91FE3D-733D-4CBA-A42A-0882231D9CB8}" type="datetimeFigureOut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06.12.2022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41F2A2-F38F-45C5-BA36-5B8CA96C4C8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003274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F357B8-8125-470C-A032-1169A846629A}" type="datetimeFigureOut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06.12.2022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7B31E7-01A8-41A2-801A-7FFCA8AE0B8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41499887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A140BD-D85A-4C69-8432-D1AF2ED3AD5F}" type="datetimeFigureOut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06.12.2022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fld id="{09D641E7-9654-4A19-9BEA-DA766096B77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92663566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ED7675-5894-4465-9297-549C57FB1B98}" type="datetimeFigureOut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06.12.2022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1A99BA-E72B-41F5-92AC-F20AD2EA962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72441477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A46395-D4C8-44A6-A157-2431324AB48F}" type="datetimeFigureOut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06.12.2022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E0269A-36AC-42B3-9487-C57B9351856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01074582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5B8003-E0AC-4769-98A4-50B09112FC48}" type="datetimeFigureOut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06.12.2022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307878-E77A-44FB-BA61-5E61F2043BB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25745417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9C46C4-0DEE-4FED-A691-CB72F73AA4E1}" type="datetimeFigureOut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06.12.2022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FD17D8-EE36-4590-A2DA-699678B3581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2023213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F3B0D7-CD7E-4057-9144-E6A963A74E22}" type="datetimeFigureOut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06.12.2022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711399-9CCD-48AC-A2C0-7B7C6092137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61436972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B0DE28-53E6-4422-8D7C-28F9FC51E6EC}" type="datetimeFigureOut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06.12.2022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6074C2-326B-4DA9-9AC8-5D218990A26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15334767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D5737B-6CD7-46B9-B1A7-B37216434CAD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F6E5A6-0301-4708-9522-F06D2A72C48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8396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32125A-7238-48FF-9EA3-638124296888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5158782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34C15E-88F2-4519-B6DB-5642C1FB48CD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B75762-EF5A-4744-9F85-F7FD8B1FE7E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2161114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4DA3D5-703E-41AF-B4BC-296DDA7C1858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3F2EDF-B1E2-4C91-8795-96DC5F02C66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5197677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AE4356-2C1B-4A73-9A43-2C511B20380C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941B62-5A06-4642-A3A3-A1734C088B8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3774906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8A9700-0B03-4436-8C74-8F02F192B848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19C5E3-24B0-4C9C-BFE0-97C5F1CBDD3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4799756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F7F547-58CB-466F-9BAD-FEF0BED25E10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836041-7712-4A0D-BF22-BB425959B6B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5301637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8416BF-ACBE-4ABC-B47A-FE8ACEDC38FA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DD49A4-52D9-4DD2-940B-A95D7C6C871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9206278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3C2F7C-E47E-4C0A-A043-F9B85795FFBE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803CD5-A478-4300-9FFC-DC1135A1A20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1233831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62C6B2-3E8D-41EB-BD34-8A524DF93EEC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05E840-0F68-4560-A60C-251ADB0C3DD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9383370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D8C3F1-4A8B-4CE9-AC07-70FF36988309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D7F8C9-6875-49A1-874C-C22464C51F9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1606755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9B1A0B-CC5F-4522-8CF6-8F33AA0867A4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ABBC7D-853E-4B6D-9FFD-C7E66004E50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20192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EB9711-615F-4990-9ACE-CA3F773E5B49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260144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628650" y="365125"/>
            <a:ext cx="7886700" cy="58118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483E73-D0B6-4E37-8219-40C2D278B3C9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3C68AD-5710-4354-A7D5-7A2B02147C3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2314124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D5737B-6CD7-46B9-B1A7-B37216434CAD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F6E5A6-0301-4708-9522-F06D2A72C48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66438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34C15E-88F2-4519-B6DB-5642C1FB48CD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B75762-EF5A-4744-9F85-F7FD8B1FE7E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445364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4DA3D5-703E-41AF-B4BC-296DDA7C1858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3F2EDF-B1E2-4C91-8795-96DC5F02C66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384434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AE4356-2C1B-4A73-9A43-2C511B20380C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941B62-5A06-4642-A3A3-A1734C088B8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3352247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8A9700-0B03-4436-8C74-8F02F192B848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19C5E3-24B0-4C9C-BFE0-97C5F1CBDD3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4218873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F7F547-58CB-466F-9BAD-FEF0BED25E10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836041-7712-4A0D-BF22-BB425959B6B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4537984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8416BF-ACBE-4ABC-B47A-FE8ACEDC38FA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DD49A4-52D9-4DD2-940B-A95D7C6C871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1907384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3C2F7C-E47E-4C0A-A043-F9B85795FFBE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803CD5-A478-4300-9FFC-DC1135A1A20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679755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62C6B2-3E8D-41EB-BD34-8A524DF93EEC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05E840-0F68-4560-A60C-251ADB0C3DD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70307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DDBB11E-3BB9-4496-A5E5-F0DE5EFB272E}" type="datetimeFigureOut">
              <a:rPr lang="ru-RU" smtClean="0"/>
              <a:pPr/>
              <a:t>06.12.2022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0BA3DEA-41E5-4152-BAD9-9B478563E3B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A57AAC-0C29-490B-81BE-DD832ACF1984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7333080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D8C3F1-4A8B-4CE9-AC07-70FF36988309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D7F8C9-6875-49A1-874C-C22464C51F9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3715668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9B1A0B-CC5F-4522-8CF6-8F33AA0867A4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ABBC7D-853E-4B6D-9FFD-C7E66004E50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5343548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628650" y="365125"/>
            <a:ext cx="7886700" cy="58118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483E73-D0B6-4E37-8219-40C2D278B3C9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3C68AD-5710-4354-A7D5-7A2B02147C3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6741939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D5737B-6CD7-46B9-B1A7-B37216434CAD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F6E5A6-0301-4708-9522-F06D2A72C48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0603155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34C15E-88F2-4519-B6DB-5642C1FB48CD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B75762-EF5A-4744-9F85-F7FD8B1FE7E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1087113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4DA3D5-703E-41AF-B4BC-296DDA7C1858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3F2EDF-B1E2-4C91-8795-96DC5F02C66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8118586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AE4356-2C1B-4A73-9A43-2C511B20380C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941B62-5A06-4642-A3A3-A1734C088B8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1555648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8A9700-0B03-4436-8C74-8F02F192B848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19C5E3-24B0-4C9C-BFE0-97C5F1CBDD3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2490070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F7F547-58CB-466F-9BAD-FEF0BED25E10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836041-7712-4A0D-BF22-BB425959B6B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6923549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8416BF-ACBE-4ABC-B47A-FE8ACEDC38FA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DD49A4-52D9-4DD2-940B-A95D7C6C871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99614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95DCB5-2937-4654-84E7-61B26CF8E446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8206556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3C2F7C-E47E-4C0A-A043-F9B85795FFBE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803CD5-A478-4300-9FFC-DC1135A1A20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0344960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62C6B2-3E8D-41EB-BD34-8A524DF93EEC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05E840-0F68-4560-A60C-251ADB0C3DD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6534725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D8C3F1-4A8B-4CE9-AC07-70FF36988309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D7F8C9-6875-49A1-874C-C22464C51F9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110155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9B1A0B-CC5F-4522-8CF6-8F33AA0867A4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ABBC7D-853E-4B6D-9FFD-C7E66004E50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4763289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628650" y="365125"/>
            <a:ext cx="7886700" cy="58118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483E73-D0B6-4E37-8219-40C2D278B3C9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3C68AD-5710-4354-A7D5-7A2B02147C3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50357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8463" y="244475"/>
            <a:ext cx="2097087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44475"/>
            <a:ext cx="6138863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376107-7578-412D-A1DD-D5E2734E5BE4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46791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Заголовок, текст и клип мультимеди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Мультимедиа 3"/>
          <p:cNvSpPr>
            <a:spLocks noGrp="1"/>
          </p:cNvSpPr>
          <p:nvPr>
            <p:ph type="media"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098DA3-4AE1-4D3A-A89B-34733560927B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0245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D5737B-6CD7-46B9-B1A7-B37216434CAD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F6E5A6-0301-4708-9522-F06D2A72C48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095830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34C15E-88F2-4519-B6DB-5642C1FB48CD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B75762-EF5A-4744-9F85-F7FD8B1FE7E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34392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4DA3D5-703E-41AF-B4BC-296DDA7C1858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3F2EDF-B1E2-4C91-8795-96DC5F02C66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58440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AE4356-2C1B-4A73-9A43-2C511B20380C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941B62-5A06-4642-A3A3-A1734C088B8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621299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8A9700-0B03-4436-8C74-8F02F192B848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19C5E3-24B0-4C9C-BFE0-97C5F1CBDD3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921585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F7F547-58CB-466F-9BAD-FEF0BED25E10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836041-7712-4A0D-BF22-BB425959B6B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56087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4DDBB11E-3BB9-4496-A5E5-F0DE5EFB272E}" type="datetimeFigureOut">
              <a:rPr lang="ru-RU" smtClean="0"/>
              <a:pPr/>
              <a:t>06.12.2022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40BA3DEA-41E5-4152-BAD9-9B478563E3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8416BF-ACBE-4ABC-B47A-FE8ACEDC38FA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DD49A4-52D9-4DD2-940B-A95D7C6C871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271969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3C2F7C-E47E-4C0A-A043-F9B85795FFBE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803CD5-A478-4300-9FFC-DC1135A1A20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05119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62C6B2-3E8D-41EB-BD34-8A524DF93EEC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05E840-0F68-4560-A60C-251ADB0C3DD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408593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D8C3F1-4A8B-4CE9-AC07-70FF36988309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D7F8C9-6875-49A1-874C-C22464C51F9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565172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9B1A0B-CC5F-4522-8CF6-8F33AA0867A4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ABBC7D-853E-4B6D-9FFD-C7E66004E50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10619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628650" y="365125"/>
            <a:ext cx="7886700" cy="58118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483E73-D0B6-4E37-8219-40C2D278B3C9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3C68AD-5710-4354-A7D5-7A2B02147C3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330750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9088" y="1752600"/>
            <a:ext cx="8824912" cy="5129213"/>
            <a:chOff x="201" y="1104"/>
            <a:chExt cx="5559" cy="3231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210" y="1104"/>
              <a:ext cx="5550" cy="3216"/>
            </a:xfrm>
            <a:custGeom>
              <a:avLst/>
              <a:gdLst>
                <a:gd name="T0" fmla="*/ 335 w 5550"/>
                <a:gd name="T1" fmla="*/ 0 h 3216"/>
                <a:gd name="T2" fmla="*/ 333 w 5550"/>
                <a:gd name="T3" fmla="*/ 1290 h 3216"/>
                <a:gd name="T4" fmla="*/ 0 w 5550"/>
                <a:gd name="T5" fmla="*/ 1290 h 3216"/>
                <a:gd name="T6" fmla="*/ 6 w 5550"/>
                <a:gd name="T7" fmla="*/ 3210 h 3216"/>
                <a:gd name="T8" fmla="*/ 5550 w 5550"/>
                <a:gd name="T9" fmla="*/ 3216 h 3216"/>
                <a:gd name="T10" fmla="*/ 5550 w 5550"/>
                <a:gd name="T11" fmla="*/ 0 h 3216"/>
                <a:gd name="T12" fmla="*/ 335 w 5550"/>
                <a:gd name="T13" fmla="*/ 0 h 3216"/>
                <a:gd name="T14" fmla="*/ 335 w 5550"/>
                <a:gd name="T15" fmla="*/ 0 h 32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ltGray">
            <a:xfrm>
              <a:off x="528" y="2400"/>
              <a:ext cx="5232" cy="1920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1920 h 2182"/>
                <a:gd name="T4" fmla="*/ 5232 w 4897"/>
                <a:gd name="T5" fmla="*/ 1920 h 2182"/>
                <a:gd name="T6" fmla="*/ 5232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201" y="2377"/>
              <a:ext cx="3455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528" y="1104"/>
              <a:ext cx="4894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ltGray">
            <a:xfrm>
              <a:off x="201" y="2377"/>
              <a:ext cx="30" cy="1958"/>
            </a:xfrm>
            <a:custGeom>
              <a:avLst/>
              <a:gdLst>
                <a:gd name="T0" fmla="*/ 0 w 30"/>
                <a:gd name="T1" fmla="*/ 0 h 1416"/>
                <a:gd name="T2" fmla="*/ 0 w 30"/>
                <a:gd name="T3" fmla="*/ 1416 h 1416"/>
                <a:gd name="T4" fmla="*/ 29 w 30"/>
                <a:gd name="T5" fmla="*/ 1416 h 1416"/>
                <a:gd name="T6" fmla="*/ 30 w 30"/>
                <a:gd name="T7" fmla="*/ 27 h 1416"/>
                <a:gd name="T8" fmla="*/ 0 w 30"/>
                <a:gd name="T9" fmla="*/ 0 h 1416"/>
                <a:gd name="T10" fmla="*/ 0 w 30"/>
                <a:gd name="T11" fmla="*/ 0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ltGray">
            <a:xfrm>
              <a:off x="528" y="1104"/>
              <a:ext cx="29" cy="3225"/>
            </a:xfrm>
            <a:custGeom>
              <a:avLst/>
              <a:gdLst>
                <a:gd name="T0" fmla="*/ 0 w 29"/>
                <a:gd name="T1" fmla="*/ 0 h 2161"/>
                <a:gd name="T2" fmla="*/ 0 w 29"/>
                <a:gd name="T3" fmla="*/ 2161 h 2161"/>
                <a:gd name="T4" fmla="*/ 29 w 29"/>
                <a:gd name="T5" fmla="*/ 2161 h 2161"/>
                <a:gd name="T6" fmla="*/ 27 w 29"/>
                <a:gd name="T7" fmla="*/ 27 h 2161"/>
                <a:gd name="T8" fmla="*/ 0 w 29"/>
                <a:gd name="T9" fmla="*/ 0 h 2161"/>
                <a:gd name="T10" fmla="*/ 0 w 29"/>
                <a:gd name="T11" fmla="*/ 0 h 2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</p:grpSp>
      <p:sp>
        <p:nvSpPr>
          <p:cNvPr id="5129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1905000"/>
            <a:ext cx="7772400" cy="1736725"/>
          </a:xfrm>
        </p:spPr>
        <p:txBody>
          <a:bodyPr anchor="t"/>
          <a:lstStyle>
            <a:lvl1pPr>
              <a:defRPr sz="54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5130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3962400"/>
            <a:ext cx="6781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dt" sz="quarter" idx="10"/>
          </p:nvPr>
        </p:nvSpPr>
        <p:spPr>
          <a:xfrm>
            <a:off x="9906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468688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E3566A-70E8-476F-B6CF-99CCF735822F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728653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895DBB-04FC-41FA-8B9B-7BE8804C0D4E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34833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B04095-45CC-4A03-8BFE-D3DB17333CDD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90943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032343-B67F-4C55-8C79-0F3BBDB658C0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2870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BB11E-3BB9-4496-A5E5-F0DE5EFB272E}" type="datetimeFigureOut">
              <a:rPr lang="ru-RU" smtClean="0"/>
              <a:pPr/>
              <a:t>06.12.2022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A3DEA-41E5-4152-BAD9-9B478563E3B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BFFE7B-C1D6-4890-8C26-9FDC3CCB32F7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520237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BAB107-E7AF-4D64-8A1E-849AC6F36C0B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865652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32125A-7238-48FF-9EA3-638124296888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784522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EB9711-615F-4990-9ACE-CA3F773E5B49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03928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A57AAC-0C29-490B-81BE-DD832ACF1984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240814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95DCB5-2937-4654-84E7-61B26CF8E446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63270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8463" y="244475"/>
            <a:ext cx="2097087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44475"/>
            <a:ext cx="6138863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376107-7578-412D-A1DD-D5E2734E5BE4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138954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Заголовок, текст и клип мультимеди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Мультимедиа 3"/>
          <p:cNvSpPr>
            <a:spLocks noGrp="1"/>
          </p:cNvSpPr>
          <p:nvPr>
            <p:ph type="media"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098DA3-4AE1-4D3A-A89B-34733560927B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47973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9088" y="1752600"/>
            <a:ext cx="8824912" cy="5129213"/>
            <a:chOff x="201" y="1104"/>
            <a:chExt cx="5559" cy="3231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210" y="1104"/>
              <a:ext cx="5550" cy="3216"/>
            </a:xfrm>
            <a:custGeom>
              <a:avLst/>
              <a:gdLst>
                <a:gd name="T0" fmla="*/ 335 w 5550"/>
                <a:gd name="T1" fmla="*/ 0 h 3216"/>
                <a:gd name="T2" fmla="*/ 333 w 5550"/>
                <a:gd name="T3" fmla="*/ 1290 h 3216"/>
                <a:gd name="T4" fmla="*/ 0 w 5550"/>
                <a:gd name="T5" fmla="*/ 1290 h 3216"/>
                <a:gd name="T6" fmla="*/ 6 w 5550"/>
                <a:gd name="T7" fmla="*/ 3210 h 3216"/>
                <a:gd name="T8" fmla="*/ 5550 w 5550"/>
                <a:gd name="T9" fmla="*/ 3216 h 3216"/>
                <a:gd name="T10" fmla="*/ 5550 w 5550"/>
                <a:gd name="T11" fmla="*/ 0 h 3216"/>
                <a:gd name="T12" fmla="*/ 335 w 5550"/>
                <a:gd name="T13" fmla="*/ 0 h 3216"/>
                <a:gd name="T14" fmla="*/ 335 w 5550"/>
                <a:gd name="T15" fmla="*/ 0 h 32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ltGray">
            <a:xfrm>
              <a:off x="528" y="2400"/>
              <a:ext cx="5232" cy="1920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1920 h 2182"/>
                <a:gd name="T4" fmla="*/ 5232 w 4897"/>
                <a:gd name="T5" fmla="*/ 1920 h 2182"/>
                <a:gd name="T6" fmla="*/ 5232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201" y="2377"/>
              <a:ext cx="3455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528" y="1104"/>
              <a:ext cx="4894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ltGray">
            <a:xfrm>
              <a:off x="201" y="2377"/>
              <a:ext cx="30" cy="1958"/>
            </a:xfrm>
            <a:custGeom>
              <a:avLst/>
              <a:gdLst>
                <a:gd name="T0" fmla="*/ 0 w 30"/>
                <a:gd name="T1" fmla="*/ 0 h 1416"/>
                <a:gd name="T2" fmla="*/ 0 w 30"/>
                <a:gd name="T3" fmla="*/ 1416 h 1416"/>
                <a:gd name="T4" fmla="*/ 29 w 30"/>
                <a:gd name="T5" fmla="*/ 1416 h 1416"/>
                <a:gd name="T6" fmla="*/ 30 w 30"/>
                <a:gd name="T7" fmla="*/ 27 h 1416"/>
                <a:gd name="T8" fmla="*/ 0 w 30"/>
                <a:gd name="T9" fmla="*/ 0 h 1416"/>
                <a:gd name="T10" fmla="*/ 0 w 30"/>
                <a:gd name="T11" fmla="*/ 0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ltGray">
            <a:xfrm>
              <a:off x="528" y="1104"/>
              <a:ext cx="29" cy="3225"/>
            </a:xfrm>
            <a:custGeom>
              <a:avLst/>
              <a:gdLst>
                <a:gd name="T0" fmla="*/ 0 w 29"/>
                <a:gd name="T1" fmla="*/ 0 h 2161"/>
                <a:gd name="T2" fmla="*/ 0 w 29"/>
                <a:gd name="T3" fmla="*/ 2161 h 2161"/>
                <a:gd name="T4" fmla="*/ 29 w 29"/>
                <a:gd name="T5" fmla="*/ 2161 h 2161"/>
                <a:gd name="T6" fmla="*/ 27 w 29"/>
                <a:gd name="T7" fmla="*/ 27 h 2161"/>
                <a:gd name="T8" fmla="*/ 0 w 29"/>
                <a:gd name="T9" fmla="*/ 0 h 2161"/>
                <a:gd name="T10" fmla="*/ 0 w 29"/>
                <a:gd name="T11" fmla="*/ 0 h 2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</p:grpSp>
      <p:sp>
        <p:nvSpPr>
          <p:cNvPr id="5129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1905000"/>
            <a:ext cx="7772400" cy="1736725"/>
          </a:xfrm>
        </p:spPr>
        <p:txBody>
          <a:bodyPr anchor="t"/>
          <a:lstStyle>
            <a:lvl1pPr>
              <a:defRPr sz="54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5130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3962400"/>
            <a:ext cx="6781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dt" sz="quarter" idx="10"/>
          </p:nvPr>
        </p:nvSpPr>
        <p:spPr>
          <a:xfrm>
            <a:off x="9906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468688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E3566A-70E8-476F-B6CF-99CCF735822F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60685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895DBB-04FC-41FA-8B9B-7BE8804C0D4E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69817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BB11E-3BB9-4496-A5E5-F0DE5EFB272E}" type="datetimeFigureOut">
              <a:rPr lang="ru-RU" smtClean="0"/>
              <a:pPr/>
              <a:t>06.12.2022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A3DEA-41E5-4152-BAD9-9B478563E3B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B04095-45CC-4A03-8BFE-D3DB17333CDD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119555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032343-B67F-4C55-8C79-0F3BBDB658C0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40205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BFFE7B-C1D6-4890-8C26-9FDC3CCB32F7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65506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BAB107-E7AF-4D64-8A1E-849AC6F36C0B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131526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32125A-7238-48FF-9EA3-638124296888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334833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EB9711-615F-4990-9ACE-CA3F773E5B49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04704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A57AAC-0C29-490B-81BE-DD832ACF1984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00788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95DCB5-2937-4654-84E7-61B26CF8E446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0988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8463" y="244475"/>
            <a:ext cx="2097087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44475"/>
            <a:ext cx="6138863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376107-7578-412D-A1DD-D5E2734E5BE4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269301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Заголовок, текст и клип мультимеди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Мультимедиа 3"/>
          <p:cNvSpPr>
            <a:spLocks noGrp="1"/>
          </p:cNvSpPr>
          <p:nvPr>
            <p:ph type="media"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098DA3-4AE1-4D3A-A89B-34733560927B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7970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DDBB11E-3BB9-4496-A5E5-F0DE5EFB272E}" type="datetimeFigureOut">
              <a:rPr lang="ru-RU" smtClean="0"/>
              <a:pPr/>
              <a:t>06.12.2022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0BA3DEA-41E5-4152-BAD9-9B478563E3B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9088" y="1752600"/>
            <a:ext cx="8824912" cy="5129213"/>
            <a:chOff x="201" y="1104"/>
            <a:chExt cx="5559" cy="3231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210" y="1104"/>
              <a:ext cx="5550" cy="3216"/>
            </a:xfrm>
            <a:custGeom>
              <a:avLst/>
              <a:gdLst>
                <a:gd name="T0" fmla="*/ 335 w 5550"/>
                <a:gd name="T1" fmla="*/ 0 h 3216"/>
                <a:gd name="T2" fmla="*/ 333 w 5550"/>
                <a:gd name="T3" fmla="*/ 1290 h 3216"/>
                <a:gd name="T4" fmla="*/ 0 w 5550"/>
                <a:gd name="T5" fmla="*/ 1290 h 3216"/>
                <a:gd name="T6" fmla="*/ 6 w 5550"/>
                <a:gd name="T7" fmla="*/ 3210 h 3216"/>
                <a:gd name="T8" fmla="*/ 5550 w 5550"/>
                <a:gd name="T9" fmla="*/ 3216 h 3216"/>
                <a:gd name="T10" fmla="*/ 5550 w 5550"/>
                <a:gd name="T11" fmla="*/ 0 h 3216"/>
                <a:gd name="T12" fmla="*/ 335 w 5550"/>
                <a:gd name="T13" fmla="*/ 0 h 3216"/>
                <a:gd name="T14" fmla="*/ 335 w 5550"/>
                <a:gd name="T15" fmla="*/ 0 h 32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ltGray">
            <a:xfrm>
              <a:off x="528" y="2400"/>
              <a:ext cx="5232" cy="1920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1920 h 2182"/>
                <a:gd name="T4" fmla="*/ 5232 w 4897"/>
                <a:gd name="T5" fmla="*/ 1920 h 2182"/>
                <a:gd name="T6" fmla="*/ 5232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201" y="2377"/>
              <a:ext cx="3455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528" y="1104"/>
              <a:ext cx="4894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ltGray">
            <a:xfrm>
              <a:off x="201" y="2377"/>
              <a:ext cx="30" cy="1958"/>
            </a:xfrm>
            <a:custGeom>
              <a:avLst/>
              <a:gdLst>
                <a:gd name="T0" fmla="*/ 0 w 30"/>
                <a:gd name="T1" fmla="*/ 0 h 1416"/>
                <a:gd name="T2" fmla="*/ 0 w 30"/>
                <a:gd name="T3" fmla="*/ 1416 h 1416"/>
                <a:gd name="T4" fmla="*/ 29 w 30"/>
                <a:gd name="T5" fmla="*/ 1416 h 1416"/>
                <a:gd name="T6" fmla="*/ 30 w 30"/>
                <a:gd name="T7" fmla="*/ 27 h 1416"/>
                <a:gd name="T8" fmla="*/ 0 w 30"/>
                <a:gd name="T9" fmla="*/ 0 h 1416"/>
                <a:gd name="T10" fmla="*/ 0 w 30"/>
                <a:gd name="T11" fmla="*/ 0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ltGray">
            <a:xfrm>
              <a:off x="528" y="1104"/>
              <a:ext cx="29" cy="3225"/>
            </a:xfrm>
            <a:custGeom>
              <a:avLst/>
              <a:gdLst>
                <a:gd name="T0" fmla="*/ 0 w 29"/>
                <a:gd name="T1" fmla="*/ 0 h 2161"/>
                <a:gd name="T2" fmla="*/ 0 w 29"/>
                <a:gd name="T3" fmla="*/ 2161 h 2161"/>
                <a:gd name="T4" fmla="*/ 29 w 29"/>
                <a:gd name="T5" fmla="*/ 2161 h 2161"/>
                <a:gd name="T6" fmla="*/ 27 w 29"/>
                <a:gd name="T7" fmla="*/ 27 h 2161"/>
                <a:gd name="T8" fmla="*/ 0 w 29"/>
                <a:gd name="T9" fmla="*/ 0 h 2161"/>
                <a:gd name="T10" fmla="*/ 0 w 29"/>
                <a:gd name="T11" fmla="*/ 0 h 2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</p:grpSp>
      <p:sp>
        <p:nvSpPr>
          <p:cNvPr id="5129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1905000"/>
            <a:ext cx="7772400" cy="1736725"/>
          </a:xfrm>
        </p:spPr>
        <p:txBody>
          <a:bodyPr anchor="t"/>
          <a:lstStyle>
            <a:lvl1pPr>
              <a:defRPr sz="54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5130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3962400"/>
            <a:ext cx="6781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dt" sz="quarter" idx="10"/>
          </p:nvPr>
        </p:nvSpPr>
        <p:spPr>
          <a:xfrm>
            <a:off x="9906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468688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E3566A-70E8-476F-B6CF-99CCF735822F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244737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895DBB-04FC-41FA-8B9B-7BE8804C0D4E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949288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B04095-45CC-4A03-8BFE-D3DB17333CDD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61732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032343-B67F-4C55-8C79-0F3BBDB658C0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15436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BFFE7B-C1D6-4890-8C26-9FDC3CCB32F7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538559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BAB107-E7AF-4D64-8A1E-849AC6F36C0B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005858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32125A-7238-48FF-9EA3-638124296888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96745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EB9711-615F-4990-9ACE-CA3F773E5B49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618532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A57AAC-0C29-490B-81BE-DD832ACF1984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72507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95DCB5-2937-4654-84E7-61B26CF8E446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30364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BB11E-3BB9-4496-A5E5-F0DE5EFB272E}" type="datetimeFigureOut">
              <a:rPr lang="ru-RU" smtClean="0"/>
              <a:pPr/>
              <a:t>06.12.2022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A3DEA-41E5-4152-BAD9-9B478563E3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8463" y="244475"/>
            <a:ext cx="2097087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44475"/>
            <a:ext cx="6138863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376107-7578-412D-A1DD-D5E2734E5BE4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13737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Заголовок, текст и клип мультимеди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Мультимедиа 3"/>
          <p:cNvSpPr>
            <a:spLocks noGrp="1"/>
          </p:cNvSpPr>
          <p:nvPr>
            <p:ph type="media"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098DA3-4AE1-4D3A-A89B-34733560927B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841925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9088" y="1752600"/>
            <a:ext cx="8824912" cy="5129213"/>
            <a:chOff x="201" y="1104"/>
            <a:chExt cx="5559" cy="3231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210" y="1104"/>
              <a:ext cx="5550" cy="3216"/>
            </a:xfrm>
            <a:custGeom>
              <a:avLst/>
              <a:gdLst>
                <a:gd name="T0" fmla="*/ 335 w 5550"/>
                <a:gd name="T1" fmla="*/ 0 h 3216"/>
                <a:gd name="T2" fmla="*/ 333 w 5550"/>
                <a:gd name="T3" fmla="*/ 1290 h 3216"/>
                <a:gd name="T4" fmla="*/ 0 w 5550"/>
                <a:gd name="T5" fmla="*/ 1290 h 3216"/>
                <a:gd name="T6" fmla="*/ 6 w 5550"/>
                <a:gd name="T7" fmla="*/ 3210 h 3216"/>
                <a:gd name="T8" fmla="*/ 5550 w 5550"/>
                <a:gd name="T9" fmla="*/ 3216 h 3216"/>
                <a:gd name="T10" fmla="*/ 5550 w 5550"/>
                <a:gd name="T11" fmla="*/ 0 h 3216"/>
                <a:gd name="T12" fmla="*/ 335 w 5550"/>
                <a:gd name="T13" fmla="*/ 0 h 3216"/>
                <a:gd name="T14" fmla="*/ 335 w 5550"/>
                <a:gd name="T15" fmla="*/ 0 h 32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ltGray">
            <a:xfrm>
              <a:off x="528" y="2400"/>
              <a:ext cx="5232" cy="1920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1920 h 2182"/>
                <a:gd name="T4" fmla="*/ 5232 w 4897"/>
                <a:gd name="T5" fmla="*/ 1920 h 2182"/>
                <a:gd name="T6" fmla="*/ 5232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201" y="2377"/>
              <a:ext cx="3455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528" y="1104"/>
              <a:ext cx="4894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ltGray">
            <a:xfrm>
              <a:off x="201" y="2377"/>
              <a:ext cx="30" cy="1958"/>
            </a:xfrm>
            <a:custGeom>
              <a:avLst/>
              <a:gdLst>
                <a:gd name="T0" fmla="*/ 0 w 30"/>
                <a:gd name="T1" fmla="*/ 0 h 1416"/>
                <a:gd name="T2" fmla="*/ 0 w 30"/>
                <a:gd name="T3" fmla="*/ 1416 h 1416"/>
                <a:gd name="T4" fmla="*/ 29 w 30"/>
                <a:gd name="T5" fmla="*/ 1416 h 1416"/>
                <a:gd name="T6" fmla="*/ 30 w 30"/>
                <a:gd name="T7" fmla="*/ 27 h 1416"/>
                <a:gd name="T8" fmla="*/ 0 w 30"/>
                <a:gd name="T9" fmla="*/ 0 h 1416"/>
                <a:gd name="T10" fmla="*/ 0 w 30"/>
                <a:gd name="T11" fmla="*/ 0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ltGray">
            <a:xfrm>
              <a:off x="528" y="1104"/>
              <a:ext cx="29" cy="3225"/>
            </a:xfrm>
            <a:custGeom>
              <a:avLst/>
              <a:gdLst>
                <a:gd name="T0" fmla="*/ 0 w 29"/>
                <a:gd name="T1" fmla="*/ 0 h 2161"/>
                <a:gd name="T2" fmla="*/ 0 w 29"/>
                <a:gd name="T3" fmla="*/ 2161 h 2161"/>
                <a:gd name="T4" fmla="*/ 29 w 29"/>
                <a:gd name="T5" fmla="*/ 2161 h 2161"/>
                <a:gd name="T6" fmla="*/ 27 w 29"/>
                <a:gd name="T7" fmla="*/ 27 h 2161"/>
                <a:gd name="T8" fmla="*/ 0 w 29"/>
                <a:gd name="T9" fmla="*/ 0 h 2161"/>
                <a:gd name="T10" fmla="*/ 0 w 29"/>
                <a:gd name="T11" fmla="*/ 0 h 2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</p:grpSp>
      <p:sp>
        <p:nvSpPr>
          <p:cNvPr id="5129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1905000"/>
            <a:ext cx="7772400" cy="1736725"/>
          </a:xfrm>
        </p:spPr>
        <p:txBody>
          <a:bodyPr anchor="t"/>
          <a:lstStyle>
            <a:lvl1pPr>
              <a:defRPr sz="54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5130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3962400"/>
            <a:ext cx="6781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dt" sz="quarter" idx="10"/>
          </p:nvPr>
        </p:nvSpPr>
        <p:spPr>
          <a:xfrm>
            <a:off x="9906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468688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E3566A-70E8-476F-B6CF-99CCF735822F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017813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895DBB-04FC-41FA-8B9B-7BE8804C0D4E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142492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B04095-45CC-4A03-8BFE-D3DB17333CDD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12606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032343-B67F-4C55-8C79-0F3BBDB658C0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316102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BFFE7B-C1D6-4890-8C26-9FDC3CCB32F7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404956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BAB107-E7AF-4D64-8A1E-849AC6F36C0B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464092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32125A-7238-48FF-9EA3-638124296888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20867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EB9711-615F-4990-9ACE-CA3F773E5B49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2070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DDBB11E-3BB9-4496-A5E5-F0DE5EFB272E}" type="datetimeFigureOut">
              <a:rPr lang="ru-RU" smtClean="0"/>
              <a:pPr/>
              <a:t>06.12.2022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0BA3DEA-41E5-4152-BAD9-9B478563E3B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A57AAC-0C29-490B-81BE-DD832ACF1984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277323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95DCB5-2937-4654-84E7-61B26CF8E446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805687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8463" y="244475"/>
            <a:ext cx="2097087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44475"/>
            <a:ext cx="6138863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376107-7578-412D-A1DD-D5E2734E5BE4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46270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Заголовок, текст и клип мультимеди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Мультимедиа 3"/>
          <p:cNvSpPr>
            <a:spLocks noGrp="1"/>
          </p:cNvSpPr>
          <p:nvPr>
            <p:ph type="media"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098DA3-4AE1-4D3A-A89B-34733560927B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260108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9088" y="1752600"/>
            <a:ext cx="8824912" cy="5129213"/>
            <a:chOff x="201" y="1104"/>
            <a:chExt cx="5559" cy="3231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210" y="1104"/>
              <a:ext cx="5550" cy="3216"/>
            </a:xfrm>
            <a:custGeom>
              <a:avLst/>
              <a:gdLst>
                <a:gd name="T0" fmla="*/ 335 w 5550"/>
                <a:gd name="T1" fmla="*/ 0 h 3216"/>
                <a:gd name="T2" fmla="*/ 333 w 5550"/>
                <a:gd name="T3" fmla="*/ 1290 h 3216"/>
                <a:gd name="T4" fmla="*/ 0 w 5550"/>
                <a:gd name="T5" fmla="*/ 1290 h 3216"/>
                <a:gd name="T6" fmla="*/ 6 w 5550"/>
                <a:gd name="T7" fmla="*/ 3210 h 3216"/>
                <a:gd name="T8" fmla="*/ 5550 w 5550"/>
                <a:gd name="T9" fmla="*/ 3216 h 3216"/>
                <a:gd name="T10" fmla="*/ 5550 w 5550"/>
                <a:gd name="T11" fmla="*/ 0 h 3216"/>
                <a:gd name="T12" fmla="*/ 335 w 5550"/>
                <a:gd name="T13" fmla="*/ 0 h 3216"/>
                <a:gd name="T14" fmla="*/ 335 w 5550"/>
                <a:gd name="T15" fmla="*/ 0 h 32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ltGray">
            <a:xfrm>
              <a:off x="528" y="2400"/>
              <a:ext cx="5232" cy="1920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1920 h 2182"/>
                <a:gd name="T4" fmla="*/ 5232 w 4897"/>
                <a:gd name="T5" fmla="*/ 1920 h 2182"/>
                <a:gd name="T6" fmla="*/ 5232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201" y="2377"/>
              <a:ext cx="3455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528" y="1104"/>
              <a:ext cx="4894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ltGray">
            <a:xfrm>
              <a:off x="201" y="2377"/>
              <a:ext cx="30" cy="1958"/>
            </a:xfrm>
            <a:custGeom>
              <a:avLst/>
              <a:gdLst>
                <a:gd name="T0" fmla="*/ 0 w 30"/>
                <a:gd name="T1" fmla="*/ 0 h 1416"/>
                <a:gd name="T2" fmla="*/ 0 w 30"/>
                <a:gd name="T3" fmla="*/ 1416 h 1416"/>
                <a:gd name="T4" fmla="*/ 29 w 30"/>
                <a:gd name="T5" fmla="*/ 1416 h 1416"/>
                <a:gd name="T6" fmla="*/ 30 w 30"/>
                <a:gd name="T7" fmla="*/ 27 h 1416"/>
                <a:gd name="T8" fmla="*/ 0 w 30"/>
                <a:gd name="T9" fmla="*/ 0 h 1416"/>
                <a:gd name="T10" fmla="*/ 0 w 30"/>
                <a:gd name="T11" fmla="*/ 0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ltGray">
            <a:xfrm>
              <a:off x="528" y="1104"/>
              <a:ext cx="29" cy="3225"/>
            </a:xfrm>
            <a:custGeom>
              <a:avLst/>
              <a:gdLst>
                <a:gd name="T0" fmla="*/ 0 w 29"/>
                <a:gd name="T1" fmla="*/ 0 h 2161"/>
                <a:gd name="T2" fmla="*/ 0 w 29"/>
                <a:gd name="T3" fmla="*/ 2161 h 2161"/>
                <a:gd name="T4" fmla="*/ 29 w 29"/>
                <a:gd name="T5" fmla="*/ 2161 h 2161"/>
                <a:gd name="T6" fmla="*/ 27 w 29"/>
                <a:gd name="T7" fmla="*/ 27 h 2161"/>
                <a:gd name="T8" fmla="*/ 0 w 29"/>
                <a:gd name="T9" fmla="*/ 0 h 2161"/>
                <a:gd name="T10" fmla="*/ 0 w 29"/>
                <a:gd name="T11" fmla="*/ 0 h 2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</p:grpSp>
      <p:sp>
        <p:nvSpPr>
          <p:cNvPr id="5129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1905000"/>
            <a:ext cx="7772400" cy="1736725"/>
          </a:xfrm>
        </p:spPr>
        <p:txBody>
          <a:bodyPr anchor="t"/>
          <a:lstStyle>
            <a:lvl1pPr>
              <a:defRPr sz="54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5130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3962400"/>
            <a:ext cx="6781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dt" sz="quarter" idx="10"/>
          </p:nvPr>
        </p:nvSpPr>
        <p:spPr>
          <a:xfrm>
            <a:off x="9906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468688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E3566A-70E8-476F-B6CF-99CCF735822F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39492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895DBB-04FC-41FA-8B9B-7BE8804C0D4E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355003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B04095-45CC-4A03-8BFE-D3DB17333CDD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274781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032343-B67F-4C55-8C79-0F3BBDB658C0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61258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BFFE7B-C1D6-4890-8C26-9FDC3CCB32F7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982811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BAB107-E7AF-4D64-8A1E-849AC6F36C0B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1505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DDBB11E-3BB9-4496-A5E5-F0DE5EFB272E}" type="datetimeFigureOut">
              <a:rPr lang="ru-RU" smtClean="0"/>
              <a:pPr/>
              <a:t>06.12.2022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0BA3DEA-41E5-4152-BAD9-9B478563E3B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32125A-7238-48FF-9EA3-638124296888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820353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EB9711-615F-4990-9ACE-CA3F773E5B49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542296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A57AAC-0C29-490B-81BE-DD832ACF1984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683172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95DCB5-2937-4654-84E7-61B26CF8E446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395147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8463" y="244475"/>
            <a:ext cx="2097087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44475"/>
            <a:ext cx="6138863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376107-7578-412D-A1DD-D5E2734E5BE4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54817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Заголовок, текст и клип мультимеди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Мультимедиа 3"/>
          <p:cNvSpPr>
            <a:spLocks noGrp="1"/>
          </p:cNvSpPr>
          <p:nvPr>
            <p:ph type="media"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098DA3-4AE1-4D3A-A89B-34733560927B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202020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9088" y="1752600"/>
            <a:ext cx="8824912" cy="5129213"/>
            <a:chOff x="201" y="1104"/>
            <a:chExt cx="5559" cy="3231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210" y="1104"/>
              <a:ext cx="5550" cy="3216"/>
            </a:xfrm>
            <a:custGeom>
              <a:avLst/>
              <a:gdLst>
                <a:gd name="T0" fmla="*/ 335 w 5550"/>
                <a:gd name="T1" fmla="*/ 0 h 3216"/>
                <a:gd name="T2" fmla="*/ 333 w 5550"/>
                <a:gd name="T3" fmla="*/ 1290 h 3216"/>
                <a:gd name="T4" fmla="*/ 0 w 5550"/>
                <a:gd name="T5" fmla="*/ 1290 h 3216"/>
                <a:gd name="T6" fmla="*/ 6 w 5550"/>
                <a:gd name="T7" fmla="*/ 3210 h 3216"/>
                <a:gd name="T8" fmla="*/ 5550 w 5550"/>
                <a:gd name="T9" fmla="*/ 3216 h 3216"/>
                <a:gd name="T10" fmla="*/ 5550 w 5550"/>
                <a:gd name="T11" fmla="*/ 0 h 3216"/>
                <a:gd name="T12" fmla="*/ 335 w 5550"/>
                <a:gd name="T13" fmla="*/ 0 h 3216"/>
                <a:gd name="T14" fmla="*/ 335 w 5550"/>
                <a:gd name="T15" fmla="*/ 0 h 32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ltGray">
            <a:xfrm>
              <a:off x="528" y="2400"/>
              <a:ext cx="5232" cy="1920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1920 h 2182"/>
                <a:gd name="T4" fmla="*/ 5232 w 4897"/>
                <a:gd name="T5" fmla="*/ 1920 h 2182"/>
                <a:gd name="T6" fmla="*/ 5232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201" y="2377"/>
              <a:ext cx="3455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528" y="1104"/>
              <a:ext cx="4894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ltGray">
            <a:xfrm>
              <a:off x="201" y="2377"/>
              <a:ext cx="30" cy="1958"/>
            </a:xfrm>
            <a:custGeom>
              <a:avLst/>
              <a:gdLst>
                <a:gd name="T0" fmla="*/ 0 w 30"/>
                <a:gd name="T1" fmla="*/ 0 h 1416"/>
                <a:gd name="T2" fmla="*/ 0 w 30"/>
                <a:gd name="T3" fmla="*/ 1416 h 1416"/>
                <a:gd name="T4" fmla="*/ 29 w 30"/>
                <a:gd name="T5" fmla="*/ 1416 h 1416"/>
                <a:gd name="T6" fmla="*/ 30 w 30"/>
                <a:gd name="T7" fmla="*/ 27 h 1416"/>
                <a:gd name="T8" fmla="*/ 0 w 30"/>
                <a:gd name="T9" fmla="*/ 0 h 1416"/>
                <a:gd name="T10" fmla="*/ 0 w 30"/>
                <a:gd name="T11" fmla="*/ 0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ltGray">
            <a:xfrm>
              <a:off x="528" y="1104"/>
              <a:ext cx="29" cy="3225"/>
            </a:xfrm>
            <a:custGeom>
              <a:avLst/>
              <a:gdLst>
                <a:gd name="T0" fmla="*/ 0 w 29"/>
                <a:gd name="T1" fmla="*/ 0 h 2161"/>
                <a:gd name="T2" fmla="*/ 0 w 29"/>
                <a:gd name="T3" fmla="*/ 2161 h 2161"/>
                <a:gd name="T4" fmla="*/ 29 w 29"/>
                <a:gd name="T5" fmla="*/ 2161 h 2161"/>
                <a:gd name="T6" fmla="*/ 27 w 29"/>
                <a:gd name="T7" fmla="*/ 27 h 2161"/>
                <a:gd name="T8" fmla="*/ 0 w 29"/>
                <a:gd name="T9" fmla="*/ 0 h 2161"/>
                <a:gd name="T10" fmla="*/ 0 w 29"/>
                <a:gd name="T11" fmla="*/ 0 h 2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</p:grpSp>
      <p:sp>
        <p:nvSpPr>
          <p:cNvPr id="5129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1905000"/>
            <a:ext cx="7772400" cy="1736725"/>
          </a:xfrm>
        </p:spPr>
        <p:txBody>
          <a:bodyPr anchor="t"/>
          <a:lstStyle>
            <a:lvl1pPr>
              <a:defRPr sz="54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5130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3962400"/>
            <a:ext cx="6781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dt" sz="quarter" idx="10"/>
          </p:nvPr>
        </p:nvSpPr>
        <p:spPr>
          <a:xfrm>
            <a:off x="9906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468688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E3566A-70E8-476F-B6CF-99CCF735822F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257412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895DBB-04FC-41FA-8B9B-7BE8804C0D4E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6985178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B04095-45CC-4A03-8BFE-D3DB17333CDD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4099220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032343-B67F-4C55-8C79-0F3BBDB658C0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1716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5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10.xml"/><Relationship Id="rId7" Type="http://schemas.openxmlformats.org/officeDocument/2006/relationships/slideLayout" Target="../slideLayouts/slideLayout114.xml"/><Relationship Id="rId12" Type="http://schemas.openxmlformats.org/officeDocument/2006/relationships/slideLayout" Target="../slideLayouts/slideLayout119.xml"/><Relationship Id="rId2" Type="http://schemas.openxmlformats.org/officeDocument/2006/relationships/slideLayout" Target="../slideLayouts/slideLayout109.xml"/><Relationship Id="rId1" Type="http://schemas.openxmlformats.org/officeDocument/2006/relationships/slideLayout" Target="../slideLayouts/slideLayout108.xml"/><Relationship Id="rId6" Type="http://schemas.openxmlformats.org/officeDocument/2006/relationships/slideLayout" Target="../slideLayouts/slideLayout113.xml"/><Relationship Id="rId11" Type="http://schemas.openxmlformats.org/officeDocument/2006/relationships/slideLayout" Target="../slideLayouts/slideLayout118.xml"/><Relationship Id="rId5" Type="http://schemas.openxmlformats.org/officeDocument/2006/relationships/slideLayout" Target="../slideLayouts/slideLayout112.xml"/><Relationship Id="rId10" Type="http://schemas.openxmlformats.org/officeDocument/2006/relationships/slideLayout" Target="../slideLayouts/slideLayout117.xml"/><Relationship Id="rId4" Type="http://schemas.openxmlformats.org/officeDocument/2006/relationships/slideLayout" Target="../slideLayouts/slideLayout111.xml"/><Relationship Id="rId9" Type="http://schemas.openxmlformats.org/officeDocument/2006/relationships/slideLayout" Target="../slideLayouts/slideLayout116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7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122.xml"/><Relationship Id="rId7" Type="http://schemas.openxmlformats.org/officeDocument/2006/relationships/slideLayout" Target="../slideLayouts/slideLayout126.xml"/><Relationship Id="rId12" Type="http://schemas.openxmlformats.org/officeDocument/2006/relationships/slideLayout" Target="../slideLayouts/slideLayout131.xml"/><Relationship Id="rId2" Type="http://schemas.openxmlformats.org/officeDocument/2006/relationships/slideLayout" Target="../slideLayouts/slideLayout121.xml"/><Relationship Id="rId1" Type="http://schemas.openxmlformats.org/officeDocument/2006/relationships/slideLayout" Target="../slideLayouts/slideLayout120.xml"/><Relationship Id="rId6" Type="http://schemas.openxmlformats.org/officeDocument/2006/relationships/slideLayout" Target="../slideLayouts/slideLayout125.xml"/><Relationship Id="rId11" Type="http://schemas.openxmlformats.org/officeDocument/2006/relationships/slideLayout" Target="../slideLayouts/slideLayout130.xml"/><Relationship Id="rId5" Type="http://schemas.openxmlformats.org/officeDocument/2006/relationships/slideLayout" Target="../slideLayouts/slideLayout124.xml"/><Relationship Id="rId10" Type="http://schemas.openxmlformats.org/officeDocument/2006/relationships/slideLayout" Target="../slideLayouts/slideLayout129.xml"/><Relationship Id="rId4" Type="http://schemas.openxmlformats.org/officeDocument/2006/relationships/slideLayout" Target="../slideLayouts/slideLayout123.xml"/><Relationship Id="rId9" Type="http://schemas.openxmlformats.org/officeDocument/2006/relationships/slideLayout" Target="../slideLayouts/slideLayout128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9.xml"/><Relationship Id="rId13" Type="http://schemas.openxmlformats.org/officeDocument/2006/relationships/theme" Target="../theme/theme12.xml"/><Relationship Id="rId3" Type="http://schemas.openxmlformats.org/officeDocument/2006/relationships/slideLayout" Target="../slideLayouts/slideLayout134.xml"/><Relationship Id="rId7" Type="http://schemas.openxmlformats.org/officeDocument/2006/relationships/slideLayout" Target="../slideLayouts/slideLayout138.xml"/><Relationship Id="rId12" Type="http://schemas.openxmlformats.org/officeDocument/2006/relationships/slideLayout" Target="../slideLayouts/slideLayout143.xml"/><Relationship Id="rId2" Type="http://schemas.openxmlformats.org/officeDocument/2006/relationships/slideLayout" Target="../slideLayouts/slideLayout133.xml"/><Relationship Id="rId1" Type="http://schemas.openxmlformats.org/officeDocument/2006/relationships/slideLayout" Target="../slideLayouts/slideLayout132.xml"/><Relationship Id="rId6" Type="http://schemas.openxmlformats.org/officeDocument/2006/relationships/slideLayout" Target="../slideLayouts/slideLayout137.xml"/><Relationship Id="rId11" Type="http://schemas.openxmlformats.org/officeDocument/2006/relationships/slideLayout" Target="../slideLayouts/slideLayout142.xml"/><Relationship Id="rId5" Type="http://schemas.openxmlformats.org/officeDocument/2006/relationships/slideLayout" Target="../slideLayouts/slideLayout136.xml"/><Relationship Id="rId10" Type="http://schemas.openxmlformats.org/officeDocument/2006/relationships/slideLayout" Target="../slideLayouts/slideLayout141.xml"/><Relationship Id="rId4" Type="http://schemas.openxmlformats.org/officeDocument/2006/relationships/slideLayout" Target="../slideLayouts/slideLayout135.xml"/><Relationship Id="rId9" Type="http://schemas.openxmlformats.org/officeDocument/2006/relationships/slideLayout" Target="../slideLayouts/slideLayout14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13" Type="http://schemas.openxmlformats.org/officeDocument/2006/relationships/theme" Target="../theme/theme13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slideLayout" Target="../slideLayouts/slideLayout155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3.xml"/><Relationship Id="rId13" Type="http://schemas.openxmlformats.org/officeDocument/2006/relationships/theme" Target="../theme/theme14.xml"/><Relationship Id="rId3" Type="http://schemas.openxmlformats.org/officeDocument/2006/relationships/slideLayout" Target="../slideLayouts/slideLayout158.xml"/><Relationship Id="rId7" Type="http://schemas.openxmlformats.org/officeDocument/2006/relationships/slideLayout" Target="../slideLayouts/slideLayout162.xml"/><Relationship Id="rId12" Type="http://schemas.openxmlformats.org/officeDocument/2006/relationships/slideLayout" Target="../slideLayouts/slideLayout167.xml"/><Relationship Id="rId2" Type="http://schemas.openxmlformats.org/officeDocument/2006/relationships/slideLayout" Target="../slideLayouts/slideLayout157.xml"/><Relationship Id="rId1" Type="http://schemas.openxmlformats.org/officeDocument/2006/relationships/slideLayout" Target="../slideLayouts/slideLayout156.xml"/><Relationship Id="rId6" Type="http://schemas.openxmlformats.org/officeDocument/2006/relationships/slideLayout" Target="../slideLayouts/slideLayout161.xml"/><Relationship Id="rId11" Type="http://schemas.openxmlformats.org/officeDocument/2006/relationships/slideLayout" Target="../slideLayouts/slideLayout166.xml"/><Relationship Id="rId5" Type="http://schemas.openxmlformats.org/officeDocument/2006/relationships/slideLayout" Target="../slideLayouts/slideLayout160.xml"/><Relationship Id="rId10" Type="http://schemas.openxmlformats.org/officeDocument/2006/relationships/slideLayout" Target="../slideLayouts/slideLayout165.xml"/><Relationship Id="rId4" Type="http://schemas.openxmlformats.org/officeDocument/2006/relationships/slideLayout" Target="../slideLayouts/slideLayout159.xml"/><Relationship Id="rId9" Type="http://schemas.openxmlformats.org/officeDocument/2006/relationships/slideLayout" Target="../slideLayouts/slideLayout164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5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70.xml"/><Relationship Id="rId7" Type="http://schemas.openxmlformats.org/officeDocument/2006/relationships/slideLayout" Target="../slideLayouts/slideLayout174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69.xml"/><Relationship Id="rId1" Type="http://schemas.openxmlformats.org/officeDocument/2006/relationships/slideLayout" Target="../slideLayouts/slideLayout168.xml"/><Relationship Id="rId6" Type="http://schemas.openxmlformats.org/officeDocument/2006/relationships/slideLayout" Target="../slideLayouts/slideLayout173.xml"/><Relationship Id="rId11" Type="http://schemas.openxmlformats.org/officeDocument/2006/relationships/slideLayout" Target="../slideLayouts/slideLayout178.xml"/><Relationship Id="rId5" Type="http://schemas.openxmlformats.org/officeDocument/2006/relationships/slideLayout" Target="../slideLayouts/slideLayout172.xml"/><Relationship Id="rId10" Type="http://schemas.openxmlformats.org/officeDocument/2006/relationships/slideLayout" Target="../slideLayouts/slideLayout177.xml"/><Relationship Id="rId4" Type="http://schemas.openxmlformats.org/officeDocument/2006/relationships/slideLayout" Target="../slideLayouts/slideLayout171.xml"/><Relationship Id="rId9" Type="http://schemas.openxmlformats.org/officeDocument/2006/relationships/slideLayout" Target="../slideLayouts/slideLayout176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6.xml"/><Relationship Id="rId13" Type="http://schemas.openxmlformats.org/officeDocument/2006/relationships/theme" Target="../theme/theme16.xml"/><Relationship Id="rId3" Type="http://schemas.openxmlformats.org/officeDocument/2006/relationships/slideLayout" Target="../slideLayouts/slideLayout181.xml"/><Relationship Id="rId7" Type="http://schemas.openxmlformats.org/officeDocument/2006/relationships/slideLayout" Target="../slideLayouts/slideLayout185.xml"/><Relationship Id="rId12" Type="http://schemas.openxmlformats.org/officeDocument/2006/relationships/slideLayout" Target="../slideLayouts/slideLayout190.xml"/><Relationship Id="rId2" Type="http://schemas.openxmlformats.org/officeDocument/2006/relationships/slideLayout" Target="../slideLayouts/slideLayout180.xml"/><Relationship Id="rId1" Type="http://schemas.openxmlformats.org/officeDocument/2006/relationships/slideLayout" Target="../slideLayouts/slideLayout179.xml"/><Relationship Id="rId6" Type="http://schemas.openxmlformats.org/officeDocument/2006/relationships/slideLayout" Target="../slideLayouts/slideLayout184.xml"/><Relationship Id="rId11" Type="http://schemas.openxmlformats.org/officeDocument/2006/relationships/slideLayout" Target="../slideLayouts/slideLayout189.xml"/><Relationship Id="rId5" Type="http://schemas.openxmlformats.org/officeDocument/2006/relationships/slideLayout" Target="../slideLayouts/slideLayout183.xml"/><Relationship Id="rId10" Type="http://schemas.openxmlformats.org/officeDocument/2006/relationships/slideLayout" Target="../slideLayouts/slideLayout188.xml"/><Relationship Id="rId4" Type="http://schemas.openxmlformats.org/officeDocument/2006/relationships/slideLayout" Target="../slideLayouts/slideLayout182.xml"/><Relationship Id="rId9" Type="http://schemas.openxmlformats.org/officeDocument/2006/relationships/slideLayout" Target="../slideLayouts/slideLayout187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8.xml"/><Relationship Id="rId13" Type="http://schemas.openxmlformats.org/officeDocument/2006/relationships/theme" Target="../theme/theme17.xml"/><Relationship Id="rId3" Type="http://schemas.openxmlformats.org/officeDocument/2006/relationships/slideLayout" Target="../slideLayouts/slideLayout193.xml"/><Relationship Id="rId7" Type="http://schemas.openxmlformats.org/officeDocument/2006/relationships/slideLayout" Target="../slideLayouts/slideLayout197.xml"/><Relationship Id="rId12" Type="http://schemas.openxmlformats.org/officeDocument/2006/relationships/slideLayout" Target="../slideLayouts/slideLayout202.xml"/><Relationship Id="rId2" Type="http://schemas.openxmlformats.org/officeDocument/2006/relationships/slideLayout" Target="../slideLayouts/slideLayout192.xml"/><Relationship Id="rId1" Type="http://schemas.openxmlformats.org/officeDocument/2006/relationships/slideLayout" Target="../slideLayouts/slideLayout191.xml"/><Relationship Id="rId6" Type="http://schemas.openxmlformats.org/officeDocument/2006/relationships/slideLayout" Target="../slideLayouts/slideLayout196.xml"/><Relationship Id="rId11" Type="http://schemas.openxmlformats.org/officeDocument/2006/relationships/slideLayout" Target="../slideLayouts/slideLayout201.xml"/><Relationship Id="rId5" Type="http://schemas.openxmlformats.org/officeDocument/2006/relationships/slideLayout" Target="../slideLayouts/slideLayout195.xml"/><Relationship Id="rId10" Type="http://schemas.openxmlformats.org/officeDocument/2006/relationships/slideLayout" Target="../slideLayouts/slideLayout200.xml"/><Relationship Id="rId4" Type="http://schemas.openxmlformats.org/officeDocument/2006/relationships/slideLayout" Target="../slideLayouts/slideLayout194.xml"/><Relationship Id="rId9" Type="http://schemas.openxmlformats.org/officeDocument/2006/relationships/slideLayout" Target="../slideLayouts/slideLayout199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0.xml"/><Relationship Id="rId13" Type="http://schemas.openxmlformats.org/officeDocument/2006/relationships/theme" Target="../theme/theme18.xml"/><Relationship Id="rId3" Type="http://schemas.openxmlformats.org/officeDocument/2006/relationships/slideLayout" Target="../slideLayouts/slideLayout205.xml"/><Relationship Id="rId7" Type="http://schemas.openxmlformats.org/officeDocument/2006/relationships/slideLayout" Target="../slideLayouts/slideLayout209.xml"/><Relationship Id="rId12" Type="http://schemas.openxmlformats.org/officeDocument/2006/relationships/slideLayout" Target="../slideLayouts/slideLayout214.xml"/><Relationship Id="rId2" Type="http://schemas.openxmlformats.org/officeDocument/2006/relationships/slideLayout" Target="../slideLayouts/slideLayout204.xml"/><Relationship Id="rId1" Type="http://schemas.openxmlformats.org/officeDocument/2006/relationships/slideLayout" Target="../slideLayouts/slideLayout203.xml"/><Relationship Id="rId6" Type="http://schemas.openxmlformats.org/officeDocument/2006/relationships/slideLayout" Target="../slideLayouts/slideLayout208.xml"/><Relationship Id="rId11" Type="http://schemas.openxmlformats.org/officeDocument/2006/relationships/slideLayout" Target="../slideLayouts/slideLayout213.xml"/><Relationship Id="rId5" Type="http://schemas.openxmlformats.org/officeDocument/2006/relationships/slideLayout" Target="../slideLayouts/slideLayout207.xml"/><Relationship Id="rId10" Type="http://schemas.openxmlformats.org/officeDocument/2006/relationships/slideLayout" Target="../slideLayouts/slideLayout212.xml"/><Relationship Id="rId4" Type="http://schemas.openxmlformats.org/officeDocument/2006/relationships/slideLayout" Target="../slideLayouts/slideLayout206.xml"/><Relationship Id="rId9" Type="http://schemas.openxmlformats.org/officeDocument/2006/relationships/slideLayout" Target="../slideLayouts/slideLayout21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slideLayout" Target="../slideLayouts/slideLayout83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6.xml"/><Relationship Id="rId7" Type="http://schemas.openxmlformats.org/officeDocument/2006/relationships/slideLayout" Target="../slideLayouts/slideLayout90.xml"/><Relationship Id="rId12" Type="http://schemas.openxmlformats.org/officeDocument/2006/relationships/slideLayout" Target="../slideLayouts/slideLayout95.xml"/><Relationship Id="rId2" Type="http://schemas.openxmlformats.org/officeDocument/2006/relationships/slideLayout" Target="../slideLayouts/slideLayout85.xml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11" Type="http://schemas.openxmlformats.org/officeDocument/2006/relationships/slideLayout" Target="../slideLayouts/slideLayout94.xml"/><Relationship Id="rId5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93.xml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3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8.xml"/><Relationship Id="rId7" Type="http://schemas.openxmlformats.org/officeDocument/2006/relationships/slideLayout" Target="../slideLayouts/slideLayout102.xml"/><Relationship Id="rId12" Type="http://schemas.openxmlformats.org/officeDocument/2006/relationships/slideLayout" Target="../slideLayouts/slideLayout107.xml"/><Relationship Id="rId2" Type="http://schemas.openxmlformats.org/officeDocument/2006/relationships/slideLayout" Target="../slideLayouts/slideLayout97.xml"/><Relationship Id="rId1" Type="http://schemas.openxmlformats.org/officeDocument/2006/relationships/slideLayout" Target="../slideLayouts/slideLayout96.xml"/><Relationship Id="rId6" Type="http://schemas.openxmlformats.org/officeDocument/2006/relationships/slideLayout" Target="../slideLayouts/slideLayout101.xml"/><Relationship Id="rId11" Type="http://schemas.openxmlformats.org/officeDocument/2006/relationships/slideLayout" Target="../slideLayouts/slideLayout106.xml"/><Relationship Id="rId5" Type="http://schemas.openxmlformats.org/officeDocument/2006/relationships/slideLayout" Target="../slideLayouts/slideLayout100.xml"/><Relationship Id="rId10" Type="http://schemas.openxmlformats.org/officeDocument/2006/relationships/slideLayout" Target="../slideLayouts/slideLayout105.xml"/><Relationship Id="rId4" Type="http://schemas.openxmlformats.org/officeDocument/2006/relationships/slideLayout" Target="../slideLayouts/slideLayout99.xml"/><Relationship Id="rId9" Type="http://schemas.openxmlformats.org/officeDocument/2006/relationships/slideLayout" Target="../slideLayouts/slideLayout10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4DDBB11E-3BB9-4496-A5E5-F0DE5EFB272E}" type="datetimeFigureOut">
              <a:rPr lang="ru-RU" smtClean="0"/>
              <a:pPr/>
              <a:t>06.12.2022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40BA3DEA-41E5-4152-BAD9-9B478563E3B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319088" y="1828800"/>
            <a:ext cx="8824912" cy="5029200"/>
            <a:chOff x="201" y="1152"/>
            <a:chExt cx="5559" cy="3168"/>
          </a:xfrm>
        </p:grpSpPr>
        <p:sp>
          <p:nvSpPr>
            <p:cNvPr id="1032" name="Freeform 3"/>
            <p:cNvSpPr>
              <a:spLocks/>
            </p:cNvSpPr>
            <p:nvPr/>
          </p:nvSpPr>
          <p:spPr bwMode="ltGray">
            <a:xfrm>
              <a:off x="528" y="2909"/>
              <a:ext cx="5232" cy="1411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1411 h 2182"/>
                <a:gd name="T4" fmla="*/ 5232 w 4897"/>
                <a:gd name="T5" fmla="*/ 1411 h 2182"/>
                <a:gd name="T6" fmla="*/ 5232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033" name="Freeform 4"/>
            <p:cNvSpPr>
              <a:spLocks/>
            </p:cNvSpPr>
            <p:nvPr/>
          </p:nvSpPr>
          <p:spPr bwMode="ltGray">
            <a:xfrm>
              <a:off x="210" y="1152"/>
              <a:ext cx="5550" cy="3168"/>
            </a:xfrm>
            <a:custGeom>
              <a:avLst/>
              <a:gdLst>
                <a:gd name="T0" fmla="*/ 330 w 5550"/>
                <a:gd name="T1" fmla="*/ 1764 h 3168"/>
                <a:gd name="T2" fmla="*/ 0 w 5550"/>
                <a:gd name="T3" fmla="*/ 1764 h 3168"/>
                <a:gd name="T4" fmla="*/ 0 w 5550"/>
                <a:gd name="T5" fmla="*/ 3168 h 3168"/>
                <a:gd name="T6" fmla="*/ 5550 w 5550"/>
                <a:gd name="T7" fmla="*/ 3168 h 3168"/>
                <a:gd name="T8" fmla="*/ 5550 w 5550"/>
                <a:gd name="T9" fmla="*/ 0 h 3168"/>
                <a:gd name="T10" fmla="*/ 330 w 5550"/>
                <a:gd name="T11" fmla="*/ 0 h 3168"/>
                <a:gd name="T12" fmla="*/ 330 w 5550"/>
                <a:gd name="T13" fmla="*/ 1764 h 316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550" h="3168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034" name="Freeform 5"/>
            <p:cNvSpPr>
              <a:spLocks/>
            </p:cNvSpPr>
            <p:nvPr/>
          </p:nvSpPr>
          <p:spPr bwMode="ltGray">
            <a:xfrm>
              <a:off x="528" y="2932"/>
              <a:ext cx="5232" cy="1388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1388 h 2182"/>
                <a:gd name="T4" fmla="*/ 5232 w 4897"/>
                <a:gd name="T5" fmla="*/ 1388 h 2182"/>
                <a:gd name="T6" fmla="*/ 5232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4102" name="Freeform 6"/>
            <p:cNvSpPr>
              <a:spLocks/>
            </p:cNvSpPr>
            <p:nvPr/>
          </p:nvSpPr>
          <p:spPr bwMode="ltGray">
            <a:xfrm>
              <a:off x="528" y="1152"/>
              <a:ext cx="4607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4103" name="Freeform 7"/>
            <p:cNvSpPr>
              <a:spLocks/>
            </p:cNvSpPr>
            <p:nvPr/>
          </p:nvSpPr>
          <p:spPr bwMode="ltGray">
            <a:xfrm>
              <a:off x="528" y="1152"/>
              <a:ext cx="29" cy="1785"/>
            </a:xfrm>
            <a:custGeom>
              <a:avLst/>
              <a:gdLst>
                <a:gd name="T0" fmla="*/ 0 w 29"/>
                <a:gd name="T1" fmla="*/ 0 h 2161"/>
                <a:gd name="T2" fmla="*/ 0 w 29"/>
                <a:gd name="T3" fmla="*/ 2161 h 2161"/>
                <a:gd name="T4" fmla="*/ 29 w 29"/>
                <a:gd name="T5" fmla="*/ 2161 h 2161"/>
                <a:gd name="T6" fmla="*/ 27 w 29"/>
                <a:gd name="T7" fmla="*/ 27 h 2161"/>
                <a:gd name="T8" fmla="*/ 0 w 29"/>
                <a:gd name="T9" fmla="*/ 0 h 2161"/>
                <a:gd name="T10" fmla="*/ 0 w 29"/>
                <a:gd name="T11" fmla="*/ 0 h 2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4104" name="Freeform 8"/>
            <p:cNvSpPr>
              <a:spLocks/>
            </p:cNvSpPr>
            <p:nvPr/>
          </p:nvSpPr>
          <p:spPr bwMode="ltGray">
            <a:xfrm>
              <a:off x="527" y="2904"/>
              <a:ext cx="29" cy="1416"/>
            </a:xfrm>
            <a:custGeom>
              <a:avLst/>
              <a:gdLst>
                <a:gd name="T0" fmla="*/ 0 w 29"/>
                <a:gd name="T1" fmla="*/ 1416 h 1416"/>
                <a:gd name="T2" fmla="*/ 29 w 29"/>
                <a:gd name="T3" fmla="*/ 1416 h 1416"/>
                <a:gd name="T4" fmla="*/ 28 w 29"/>
                <a:gd name="T5" fmla="*/ 24 h 1416"/>
                <a:gd name="T6" fmla="*/ 0 w 29"/>
                <a:gd name="T7" fmla="*/ 0 h 1416"/>
                <a:gd name="T8" fmla="*/ 0 w 29"/>
                <a:gd name="T9" fmla="*/ 1416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416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4105" name="Freeform 9"/>
            <p:cNvSpPr>
              <a:spLocks/>
            </p:cNvSpPr>
            <p:nvPr/>
          </p:nvSpPr>
          <p:spPr bwMode="ltGray">
            <a:xfrm>
              <a:off x="201" y="2904"/>
              <a:ext cx="2879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4106" name="Freeform 10"/>
            <p:cNvSpPr>
              <a:spLocks/>
            </p:cNvSpPr>
            <p:nvPr/>
          </p:nvSpPr>
          <p:spPr bwMode="ltGray">
            <a:xfrm>
              <a:off x="201" y="2904"/>
              <a:ext cx="30" cy="1416"/>
            </a:xfrm>
            <a:custGeom>
              <a:avLst/>
              <a:gdLst>
                <a:gd name="T0" fmla="*/ 0 w 30"/>
                <a:gd name="T1" fmla="*/ 0 h 1416"/>
                <a:gd name="T2" fmla="*/ 0 w 30"/>
                <a:gd name="T3" fmla="*/ 1416 h 1416"/>
                <a:gd name="T4" fmla="*/ 29 w 30"/>
                <a:gd name="T5" fmla="*/ 1416 h 1416"/>
                <a:gd name="T6" fmla="*/ 30 w 30"/>
                <a:gd name="T7" fmla="*/ 27 h 1416"/>
                <a:gd name="T8" fmla="*/ 0 w 30"/>
                <a:gd name="T9" fmla="*/ 0 h 1416"/>
                <a:gd name="T10" fmla="*/ 0 w 30"/>
                <a:gd name="T11" fmla="*/ 0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10001"/>
                  </a:schemeClr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</p:grpSp>
      <p:sp>
        <p:nvSpPr>
          <p:cNvPr id="4107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1901825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10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10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7375" y="6245225"/>
            <a:ext cx="1901825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CF105A8-F630-4335-B473-EAED35079B53}" type="slidenum">
              <a:rPr 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4110" name="Rectangle 14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111" name="Rectangle 15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838200" y="1905000"/>
            <a:ext cx="8007350" cy="41910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41169124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38" r:id="rId1"/>
    <p:sldLayoutId id="2147483839" r:id="rId2"/>
    <p:sldLayoutId id="2147483840" r:id="rId3"/>
    <p:sldLayoutId id="2147483841" r:id="rId4"/>
    <p:sldLayoutId id="2147483842" r:id="rId5"/>
    <p:sldLayoutId id="2147483843" r:id="rId6"/>
    <p:sldLayoutId id="2147483844" r:id="rId7"/>
    <p:sldLayoutId id="2147483845" r:id="rId8"/>
    <p:sldLayoutId id="2147483846" r:id="rId9"/>
    <p:sldLayoutId id="2147483847" r:id="rId10"/>
    <p:sldLayoutId id="2147483848" r:id="rId11"/>
    <p:sldLayoutId id="2147483849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79338AB-DD74-4149-B777-360CCD293F3A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C2C1D2E-28B5-4149-97C8-9E85D58913A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3351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1" r:id="rId1"/>
    <p:sldLayoutId id="2147483852" r:id="rId2"/>
    <p:sldLayoutId id="2147483853" r:id="rId3"/>
    <p:sldLayoutId id="2147483854" r:id="rId4"/>
    <p:sldLayoutId id="2147483855" r:id="rId5"/>
    <p:sldLayoutId id="2147483856" r:id="rId6"/>
    <p:sldLayoutId id="2147483857" r:id="rId7"/>
    <p:sldLayoutId id="2147483858" r:id="rId8"/>
    <p:sldLayoutId id="2147483859" r:id="rId9"/>
    <p:sldLayoutId id="2147483860" r:id="rId10"/>
    <p:sldLayoutId id="2147483861" r:id="rId11"/>
    <p:sldLayoutId id="2147483862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79338AB-DD74-4149-B777-360CCD293F3A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C2C1D2E-28B5-4149-97C8-9E85D58913A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7345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4" r:id="rId1"/>
    <p:sldLayoutId id="2147483865" r:id="rId2"/>
    <p:sldLayoutId id="2147483866" r:id="rId3"/>
    <p:sldLayoutId id="2147483867" r:id="rId4"/>
    <p:sldLayoutId id="2147483868" r:id="rId5"/>
    <p:sldLayoutId id="2147483869" r:id="rId6"/>
    <p:sldLayoutId id="2147483870" r:id="rId7"/>
    <p:sldLayoutId id="2147483871" r:id="rId8"/>
    <p:sldLayoutId id="2147483872" r:id="rId9"/>
    <p:sldLayoutId id="2147483873" r:id="rId10"/>
    <p:sldLayoutId id="2147483874" r:id="rId11"/>
    <p:sldLayoutId id="2147483875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319088" y="1828800"/>
            <a:ext cx="8824912" cy="5029200"/>
            <a:chOff x="201" y="1152"/>
            <a:chExt cx="5559" cy="3168"/>
          </a:xfrm>
        </p:grpSpPr>
        <p:sp>
          <p:nvSpPr>
            <p:cNvPr id="1032" name="Freeform 3"/>
            <p:cNvSpPr>
              <a:spLocks/>
            </p:cNvSpPr>
            <p:nvPr/>
          </p:nvSpPr>
          <p:spPr bwMode="ltGray">
            <a:xfrm>
              <a:off x="528" y="2909"/>
              <a:ext cx="5232" cy="1411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1411 h 2182"/>
                <a:gd name="T4" fmla="*/ 5232 w 4897"/>
                <a:gd name="T5" fmla="*/ 1411 h 2182"/>
                <a:gd name="T6" fmla="*/ 5232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033" name="Freeform 4"/>
            <p:cNvSpPr>
              <a:spLocks/>
            </p:cNvSpPr>
            <p:nvPr/>
          </p:nvSpPr>
          <p:spPr bwMode="ltGray">
            <a:xfrm>
              <a:off x="210" y="1152"/>
              <a:ext cx="5550" cy="3168"/>
            </a:xfrm>
            <a:custGeom>
              <a:avLst/>
              <a:gdLst>
                <a:gd name="T0" fmla="*/ 330 w 5550"/>
                <a:gd name="T1" fmla="*/ 1764 h 3168"/>
                <a:gd name="T2" fmla="*/ 0 w 5550"/>
                <a:gd name="T3" fmla="*/ 1764 h 3168"/>
                <a:gd name="T4" fmla="*/ 0 w 5550"/>
                <a:gd name="T5" fmla="*/ 3168 h 3168"/>
                <a:gd name="T6" fmla="*/ 5550 w 5550"/>
                <a:gd name="T7" fmla="*/ 3168 h 3168"/>
                <a:gd name="T8" fmla="*/ 5550 w 5550"/>
                <a:gd name="T9" fmla="*/ 0 h 3168"/>
                <a:gd name="T10" fmla="*/ 330 w 5550"/>
                <a:gd name="T11" fmla="*/ 0 h 3168"/>
                <a:gd name="T12" fmla="*/ 330 w 5550"/>
                <a:gd name="T13" fmla="*/ 1764 h 316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550" h="3168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034" name="Freeform 5"/>
            <p:cNvSpPr>
              <a:spLocks/>
            </p:cNvSpPr>
            <p:nvPr/>
          </p:nvSpPr>
          <p:spPr bwMode="ltGray">
            <a:xfrm>
              <a:off x="528" y="2932"/>
              <a:ext cx="5232" cy="1388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1388 h 2182"/>
                <a:gd name="T4" fmla="*/ 5232 w 4897"/>
                <a:gd name="T5" fmla="*/ 1388 h 2182"/>
                <a:gd name="T6" fmla="*/ 5232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4102" name="Freeform 6"/>
            <p:cNvSpPr>
              <a:spLocks/>
            </p:cNvSpPr>
            <p:nvPr/>
          </p:nvSpPr>
          <p:spPr bwMode="ltGray">
            <a:xfrm>
              <a:off x="528" y="1152"/>
              <a:ext cx="4607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4103" name="Freeform 7"/>
            <p:cNvSpPr>
              <a:spLocks/>
            </p:cNvSpPr>
            <p:nvPr/>
          </p:nvSpPr>
          <p:spPr bwMode="ltGray">
            <a:xfrm>
              <a:off x="528" y="1152"/>
              <a:ext cx="29" cy="1785"/>
            </a:xfrm>
            <a:custGeom>
              <a:avLst/>
              <a:gdLst>
                <a:gd name="T0" fmla="*/ 0 w 29"/>
                <a:gd name="T1" fmla="*/ 0 h 2161"/>
                <a:gd name="T2" fmla="*/ 0 w 29"/>
                <a:gd name="T3" fmla="*/ 2161 h 2161"/>
                <a:gd name="T4" fmla="*/ 29 w 29"/>
                <a:gd name="T5" fmla="*/ 2161 h 2161"/>
                <a:gd name="T6" fmla="*/ 27 w 29"/>
                <a:gd name="T7" fmla="*/ 27 h 2161"/>
                <a:gd name="T8" fmla="*/ 0 w 29"/>
                <a:gd name="T9" fmla="*/ 0 h 2161"/>
                <a:gd name="T10" fmla="*/ 0 w 29"/>
                <a:gd name="T11" fmla="*/ 0 h 2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4104" name="Freeform 8"/>
            <p:cNvSpPr>
              <a:spLocks/>
            </p:cNvSpPr>
            <p:nvPr/>
          </p:nvSpPr>
          <p:spPr bwMode="ltGray">
            <a:xfrm>
              <a:off x="527" y="2904"/>
              <a:ext cx="29" cy="1416"/>
            </a:xfrm>
            <a:custGeom>
              <a:avLst/>
              <a:gdLst>
                <a:gd name="T0" fmla="*/ 0 w 29"/>
                <a:gd name="T1" fmla="*/ 1416 h 1416"/>
                <a:gd name="T2" fmla="*/ 29 w 29"/>
                <a:gd name="T3" fmla="*/ 1416 h 1416"/>
                <a:gd name="T4" fmla="*/ 28 w 29"/>
                <a:gd name="T5" fmla="*/ 24 h 1416"/>
                <a:gd name="T6" fmla="*/ 0 w 29"/>
                <a:gd name="T7" fmla="*/ 0 h 1416"/>
                <a:gd name="T8" fmla="*/ 0 w 29"/>
                <a:gd name="T9" fmla="*/ 1416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416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4105" name="Freeform 9"/>
            <p:cNvSpPr>
              <a:spLocks/>
            </p:cNvSpPr>
            <p:nvPr/>
          </p:nvSpPr>
          <p:spPr bwMode="ltGray">
            <a:xfrm>
              <a:off x="201" y="2904"/>
              <a:ext cx="2879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4106" name="Freeform 10"/>
            <p:cNvSpPr>
              <a:spLocks/>
            </p:cNvSpPr>
            <p:nvPr/>
          </p:nvSpPr>
          <p:spPr bwMode="ltGray">
            <a:xfrm>
              <a:off x="201" y="2904"/>
              <a:ext cx="30" cy="1416"/>
            </a:xfrm>
            <a:custGeom>
              <a:avLst/>
              <a:gdLst>
                <a:gd name="T0" fmla="*/ 0 w 30"/>
                <a:gd name="T1" fmla="*/ 0 h 1416"/>
                <a:gd name="T2" fmla="*/ 0 w 30"/>
                <a:gd name="T3" fmla="*/ 1416 h 1416"/>
                <a:gd name="T4" fmla="*/ 29 w 30"/>
                <a:gd name="T5" fmla="*/ 1416 h 1416"/>
                <a:gd name="T6" fmla="*/ 30 w 30"/>
                <a:gd name="T7" fmla="*/ 27 h 1416"/>
                <a:gd name="T8" fmla="*/ 0 w 30"/>
                <a:gd name="T9" fmla="*/ 0 h 1416"/>
                <a:gd name="T10" fmla="*/ 0 w 30"/>
                <a:gd name="T11" fmla="*/ 0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10001"/>
                  </a:schemeClr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</p:grpSp>
      <p:sp>
        <p:nvSpPr>
          <p:cNvPr id="4107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1901825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10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10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7375" y="6245225"/>
            <a:ext cx="1901825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CF105A8-F630-4335-B473-EAED35079B53}" type="slidenum">
              <a:rPr 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4110" name="Rectangle 14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111" name="Rectangle 15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838200" y="1905000"/>
            <a:ext cx="8007350" cy="41910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15740510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  <p:sldLayoutId id="2147483888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319088" y="1828800"/>
            <a:ext cx="8824912" cy="5029200"/>
            <a:chOff x="201" y="1152"/>
            <a:chExt cx="5559" cy="3168"/>
          </a:xfrm>
        </p:grpSpPr>
        <p:sp>
          <p:nvSpPr>
            <p:cNvPr id="1032" name="Freeform 3"/>
            <p:cNvSpPr>
              <a:spLocks/>
            </p:cNvSpPr>
            <p:nvPr/>
          </p:nvSpPr>
          <p:spPr bwMode="ltGray">
            <a:xfrm>
              <a:off x="528" y="2909"/>
              <a:ext cx="5232" cy="1411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1411 h 2182"/>
                <a:gd name="T4" fmla="*/ 5232 w 4897"/>
                <a:gd name="T5" fmla="*/ 1411 h 2182"/>
                <a:gd name="T6" fmla="*/ 5232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033" name="Freeform 4"/>
            <p:cNvSpPr>
              <a:spLocks/>
            </p:cNvSpPr>
            <p:nvPr/>
          </p:nvSpPr>
          <p:spPr bwMode="ltGray">
            <a:xfrm>
              <a:off x="210" y="1152"/>
              <a:ext cx="5550" cy="3168"/>
            </a:xfrm>
            <a:custGeom>
              <a:avLst/>
              <a:gdLst>
                <a:gd name="T0" fmla="*/ 330 w 5550"/>
                <a:gd name="T1" fmla="*/ 1764 h 3168"/>
                <a:gd name="T2" fmla="*/ 0 w 5550"/>
                <a:gd name="T3" fmla="*/ 1764 h 3168"/>
                <a:gd name="T4" fmla="*/ 0 w 5550"/>
                <a:gd name="T5" fmla="*/ 3168 h 3168"/>
                <a:gd name="T6" fmla="*/ 5550 w 5550"/>
                <a:gd name="T7" fmla="*/ 3168 h 3168"/>
                <a:gd name="T8" fmla="*/ 5550 w 5550"/>
                <a:gd name="T9" fmla="*/ 0 h 3168"/>
                <a:gd name="T10" fmla="*/ 330 w 5550"/>
                <a:gd name="T11" fmla="*/ 0 h 3168"/>
                <a:gd name="T12" fmla="*/ 330 w 5550"/>
                <a:gd name="T13" fmla="*/ 1764 h 316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550" h="3168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034" name="Freeform 5"/>
            <p:cNvSpPr>
              <a:spLocks/>
            </p:cNvSpPr>
            <p:nvPr/>
          </p:nvSpPr>
          <p:spPr bwMode="ltGray">
            <a:xfrm>
              <a:off x="528" y="2932"/>
              <a:ext cx="5232" cy="1388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1388 h 2182"/>
                <a:gd name="T4" fmla="*/ 5232 w 4897"/>
                <a:gd name="T5" fmla="*/ 1388 h 2182"/>
                <a:gd name="T6" fmla="*/ 5232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4102" name="Freeform 6"/>
            <p:cNvSpPr>
              <a:spLocks/>
            </p:cNvSpPr>
            <p:nvPr/>
          </p:nvSpPr>
          <p:spPr bwMode="ltGray">
            <a:xfrm>
              <a:off x="528" y="1152"/>
              <a:ext cx="4607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4103" name="Freeform 7"/>
            <p:cNvSpPr>
              <a:spLocks/>
            </p:cNvSpPr>
            <p:nvPr/>
          </p:nvSpPr>
          <p:spPr bwMode="ltGray">
            <a:xfrm>
              <a:off x="528" y="1152"/>
              <a:ext cx="29" cy="1785"/>
            </a:xfrm>
            <a:custGeom>
              <a:avLst/>
              <a:gdLst>
                <a:gd name="T0" fmla="*/ 0 w 29"/>
                <a:gd name="T1" fmla="*/ 0 h 2161"/>
                <a:gd name="T2" fmla="*/ 0 w 29"/>
                <a:gd name="T3" fmla="*/ 2161 h 2161"/>
                <a:gd name="T4" fmla="*/ 29 w 29"/>
                <a:gd name="T5" fmla="*/ 2161 h 2161"/>
                <a:gd name="T6" fmla="*/ 27 w 29"/>
                <a:gd name="T7" fmla="*/ 27 h 2161"/>
                <a:gd name="T8" fmla="*/ 0 w 29"/>
                <a:gd name="T9" fmla="*/ 0 h 2161"/>
                <a:gd name="T10" fmla="*/ 0 w 29"/>
                <a:gd name="T11" fmla="*/ 0 h 2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4104" name="Freeform 8"/>
            <p:cNvSpPr>
              <a:spLocks/>
            </p:cNvSpPr>
            <p:nvPr/>
          </p:nvSpPr>
          <p:spPr bwMode="ltGray">
            <a:xfrm>
              <a:off x="527" y="2904"/>
              <a:ext cx="29" cy="1416"/>
            </a:xfrm>
            <a:custGeom>
              <a:avLst/>
              <a:gdLst>
                <a:gd name="T0" fmla="*/ 0 w 29"/>
                <a:gd name="T1" fmla="*/ 1416 h 1416"/>
                <a:gd name="T2" fmla="*/ 29 w 29"/>
                <a:gd name="T3" fmla="*/ 1416 h 1416"/>
                <a:gd name="T4" fmla="*/ 28 w 29"/>
                <a:gd name="T5" fmla="*/ 24 h 1416"/>
                <a:gd name="T6" fmla="*/ 0 w 29"/>
                <a:gd name="T7" fmla="*/ 0 h 1416"/>
                <a:gd name="T8" fmla="*/ 0 w 29"/>
                <a:gd name="T9" fmla="*/ 1416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416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4105" name="Freeform 9"/>
            <p:cNvSpPr>
              <a:spLocks/>
            </p:cNvSpPr>
            <p:nvPr/>
          </p:nvSpPr>
          <p:spPr bwMode="ltGray">
            <a:xfrm>
              <a:off x="201" y="2904"/>
              <a:ext cx="2879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4106" name="Freeform 10"/>
            <p:cNvSpPr>
              <a:spLocks/>
            </p:cNvSpPr>
            <p:nvPr/>
          </p:nvSpPr>
          <p:spPr bwMode="ltGray">
            <a:xfrm>
              <a:off x="201" y="2904"/>
              <a:ext cx="30" cy="1416"/>
            </a:xfrm>
            <a:custGeom>
              <a:avLst/>
              <a:gdLst>
                <a:gd name="T0" fmla="*/ 0 w 30"/>
                <a:gd name="T1" fmla="*/ 0 h 1416"/>
                <a:gd name="T2" fmla="*/ 0 w 30"/>
                <a:gd name="T3" fmla="*/ 1416 h 1416"/>
                <a:gd name="T4" fmla="*/ 29 w 30"/>
                <a:gd name="T5" fmla="*/ 1416 h 1416"/>
                <a:gd name="T6" fmla="*/ 30 w 30"/>
                <a:gd name="T7" fmla="*/ 27 h 1416"/>
                <a:gd name="T8" fmla="*/ 0 w 30"/>
                <a:gd name="T9" fmla="*/ 0 h 1416"/>
                <a:gd name="T10" fmla="*/ 0 w 30"/>
                <a:gd name="T11" fmla="*/ 0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10001"/>
                  </a:schemeClr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</p:grpSp>
      <p:sp>
        <p:nvSpPr>
          <p:cNvPr id="4107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1901825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10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10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7375" y="6245225"/>
            <a:ext cx="1901825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CF105A8-F630-4335-B473-EAED35079B53}" type="slidenum">
              <a:rPr 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4110" name="Rectangle 14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111" name="Rectangle 15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838200" y="1905000"/>
            <a:ext cx="8007350" cy="41910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65372198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90" r:id="rId1"/>
    <p:sldLayoutId id="2147483891" r:id="rId2"/>
    <p:sldLayoutId id="2147483892" r:id="rId3"/>
    <p:sldLayoutId id="2147483893" r:id="rId4"/>
    <p:sldLayoutId id="2147483894" r:id="rId5"/>
    <p:sldLayoutId id="2147483895" r:id="rId6"/>
    <p:sldLayoutId id="2147483896" r:id="rId7"/>
    <p:sldLayoutId id="2147483897" r:id="rId8"/>
    <p:sldLayoutId id="2147483898" r:id="rId9"/>
    <p:sldLayoutId id="2147483899" r:id="rId10"/>
    <p:sldLayoutId id="2147483900" r:id="rId11"/>
    <p:sldLayoutId id="2147483901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7F3EB41-F302-4A5E-B255-91699729E80E}" type="datetimeFigureOut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06.12.2022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D38E27"/>
                </a:solidFill>
                <a:latin typeface="Franklin Gothic Book" panose="020B05030201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B9E5F9E-7043-4B9A-AC70-2F413323B113}" type="slidenum">
              <a:rPr lang="ru-RU" altLang="ru-RU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 smtClean="0">
              <a:cs typeface="Arial" panose="020B0604020202020204" pitchFamily="34" charset="0"/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7683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3" r:id="rId1"/>
    <p:sldLayoutId id="2147483904" r:id="rId2"/>
    <p:sldLayoutId id="2147483905" r:id="rId3"/>
    <p:sldLayoutId id="2147483906" r:id="rId4"/>
    <p:sldLayoutId id="2147483907" r:id="rId5"/>
    <p:sldLayoutId id="2147483908" r:id="rId6"/>
    <p:sldLayoutId id="2147483909" r:id="rId7"/>
    <p:sldLayoutId id="2147483910" r:id="rId8"/>
    <p:sldLayoutId id="2147483911" r:id="rId9"/>
    <p:sldLayoutId id="2147483912" r:id="rId10"/>
    <p:sldLayoutId id="2147483913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anose="05020102010507070707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79338AB-DD74-4149-B777-360CCD293F3A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C2C1D2E-28B5-4149-97C8-9E85D58913A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020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5" r:id="rId1"/>
    <p:sldLayoutId id="2147483916" r:id="rId2"/>
    <p:sldLayoutId id="2147483917" r:id="rId3"/>
    <p:sldLayoutId id="2147483918" r:id="rId4"/>
    <p:sldLayoutId id="2147483919" r:id="rId5"/>
    <p:sldLayoutId id="2147483920" r:id="rId6"/>
    <p:sldLayoutId id="2147483921" r:id="rId7"/>
    <p:sldLayoutId id="2147483922" r:id="rId8"/>
    <p:sldLayoutId id="2147483923" r:id="rId9"/>
    <p:sldLayoutId id="2147483924" r:id="rId10"/>
    <p:sldLayoutId id="2147483925" r:id="rId11"/>
    <p:sldLayoutId id="2147483926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79338AB-DD74-4149-B777-360CCD293F3A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C2C1D2E-28B5-4149-97C8-9E85D58913A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0134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8" r:id="rId1"/>
    <p:sldLayoutId id="2147483929" r:id="rId2"/>
    <p:sldLayoutId id="2147483930" r:id="rId3"/>
    <p:sldLayoutId id="2147483931" r:id="rId4"/>
    <p:sldLayoutId id="2147483932" r:id="rId5"/>
    <p:sldLayoutId id="2147483933" r:id="rId6"/>
    <p:sldLayoutId id="2147483934" r:id="rId7"/>
    <p:sldLayoutId id="2147483935" r:id="rId8"/>
    <p:sldLayoutId id="2147483936" r:id="rId9"/>
    <p:sldLayoutId id="2147483937" r:id="rId10"/>
    <p:sldLayoutId id="2147483938" r:id="rId11"/>
    <p:sldLayoutId id="2147483939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79338AB-DD74-4149-B777-360CCD293F3A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C2C1D2E-28B5-4149-97C8-9E85D58913A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8303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1" r:id="rId1"/>
    <p:sldLayoutId id="2147483942" r:id="rId2"/>
    <p:sldLayoutId id="2147483943" r:id="rId3"/>
    <p:sldLayoutId id="2147483944" r:id="rId4"/>
    <p:sldLayoutId id="2147483945" r:id="rId5"/>
    <p:sldLayoutId id="2147483946" r:id="rId6"/>
    <p:sldLayoutId id="2147483947" r:id="rId7"/>
    <p:sldLayoutId id="2147483948" r:id="rId8"/>
    <p:sldLayoutId id="2147483949" r:id="rId9"/>
    <p:sldLayoutId id="2147483950" r:id="rId10"/>
    <p:sldLayoutId id="2147483951" r:id="rId11"/>
    <p:sldLayoutId id="2147483952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319088" y="1828800"/>
            <a:ext cx="8824912" cy="5029200"/>
            <a:chOff x="201" y="1152"/>
            <a:chExt cx="5559" cy="3168"/>
          </a:xfrm>
        </p:grpSpPr>
        <p:sp>
          <p:nvSpPr>
            <p:cNvPr id="1032" name="Freeform 3"/>
            <p:cNvSpPr>
              <a:spLocks/>
            </p:cNvSpPr>
            <p:nvPr/>
          </p:nvSpPr>
          <p:spPr bwMode="ltGray">
            <a:xfrm>
              <a:off x="528" y="2909"/>
              <a:ext cx="5232" cy="1411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1411 h 2182"/>
                <a:gd name="T4" fmla="*/ 5232 w 4897"/>
                <a:gd name="T5" fmla="*/ 1411 h 2182"/>
                <a:gd name="T6" fmla="*/ 5232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033" name="Freeform 4"/>
            <p:cNvSpPr>
              <a:spLocks/>
            </p:cNvSpPr>
            <p:nvPr/>
          </p:nvSpPr>
          <p:spPr bwMode="ltGray">
            <a:xfrm>
              <a:off x="210" y="1152"/>
              <a:ext cx="5550" cy="3168"/>
            </a:xfrm>
            <a:custGeom>
              <a:avLst/>
              <a:gdLst>
                <a:gd name="T0" fmla="*/ 330 w 5550"/>
                <a:gd name="T1" fmla="*/ 1764 h 3168"/>
                <a:gd name="T2" fmla="*/ 0 w 5550"/>
                <a:gd name="T3" fmla="*/ 1764 h 3168"/>
                <a:gd name="T4" fmla="*/ 0 w 5550"/>
                <a:gd name="T5" fmla="*/ 3168 h 3168"/>
                <a:gd name="T6" fmla="*/ 5550 w 5550"/>
                <a:gd name="T7" fmla="*/ 3168 h 3168"/>
                <a:gd name="T8" fmla="*/ 5550 w 5550"/>
                <a:gd name="T9" fmla="*/ 0 h 3168"/>
                <a:gd name="T10" fmla="*/ 330 w 5550"/>
                <a:gd name="T11" fmla="*/ 0 h 3168"/>
                <a:gd name="T12" fmla="*/ 330 w 5550"/>
                <a:gd name="T13" fmla="*/ 1764 h 316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550" h="3168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034" name="Freeform 5"/>
            <p:cNvSpPr>
              <a:spLocks/>
            </p:cNvSpPr>
            <p:nvPr/>
          </p:nvSpPr>
          <p:spPr bwMode="ltGray">
            <a:xfrm>
              <a:off x="528" y="2932"/>
              <a:ext cx="5232" cy="1388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1388 h 2182"/>
                <a:gd name="T4" fmla="*/ 5232 w 4897"/>
                <a:gd name="T5" fmla="*/ 1388 h 2182"/>
                <a:gd name="T6" fmla="*/ 5232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4102" name="Freeform 6"/>
            <p:cNvSpPr>
              <a:spLocks/>
            </p:cNvSpPr>
            <p:nvPr/>
          </p:nvSpPr>
          <p:spPr bwMode="ltGray">
            <a:xfrm>
              <a:off x="528" y="1152"/>
              <a:ext cx="4607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4103" name="Freeform 7"/>
            <p:cNvSpPr>
              <a:spLocks/>
            </p:cNvSpPr>
            <p:nvPr/>
          </p:nvSpPr>
          <p:spPr bwMode="ltGray">
            <a:xfrm>
              <a:off x="528" y="1152"/>
              <a:ext cx="29" cy="1785"/>
            </a:xfrm>
            <a:custGeom>
              <a:avLst/>
              <a:gdLst>
                <a:gd name="T0" fmla="*/ 0 w 29"/>
                <a:gd name="T1" fmla="*/ 0 h 2161"/>
                <a:gd name="T2" fmla="*/ 0 w 29"/>
                <a:gd name="T3" fmla="*/ 2161 h 2161"/>
                <a:gd name="T4" fmla="*/ 29 w 29"/>
                <a:gd name="T5" fmla="*/ 2161 h 2161"/>
                <a:gd name="T6" fmla="*/ 27 w 29"/>
                <a:gd name="T7" fmla="*/ 27 h 2161"/>
                <a:gd name="T8" fmla="*/ 0 w 29"/>
                <a:gd name="T9" fmla="*/ 0 h 2161"/>
                <a:gd name="T10" fmla="*/ 0 w 29"/>
                <a:gd name="T11" fmla="*/ 0 h 2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4104" name="Freeform 8"/>
            <p:cNvSpPr>
              <a:spLocks/>
            </p:cNvSpPr>
            <p:nvPr/>
          </p:nvSpPr>
          <p:spPr bwMode="ltGray">
            <a:xfrm>
              <a:off x="527" y="2904"/>
              <a:ext cx="29" cy="1416"/>
            </a:xfrm>
            <a:custGeom>
              <a:avLst/>
              <a:gdLst>
                <a:gd name="T0" fmla="*/ 0 w 29"/>
                <a:gd name="T1" fmla="*/ 1416 h 1416"/>
                <a:gd name="T2" fmla="*/ 29 w 29"/>
                <a:gd name="T3" fmla="*/ 1416 h 1416"/>
                <a:gd name="T4" fmla="*/ 28 w 29"/>
                <a:gd name="T5" fmla="*/ 24 h 1416"/>
                <a:gd name="T6" fmla="*/ 0 w 29"/>
                <a:gd name="T7" fmla="*/ 0 h 1416"/>
                <a:gd name="T8" fmla="*/ 0 w 29"/>
                <a:gd name="T9" fmla="*/ 1416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416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4105" name="Freeform 9"/>
            <p:cNvSpPr>
              <a:spLocks/>
            </p:cNvSpPr>
            <p:nvPr/>
          </p:nvSpPr>
          <p:spPr bwMode="ltGray">
            <a:xfrm>
              <a:off x="201" y="2904"/>
              <a:ext cx="2879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4106" name="Freeform 10"/>
            <p:cNvSpPr>
              <a:spLocks/>
            </p:cNvSpPr>
            <p:nvPr/>
          </p:nvSpPr>
          <p:spPr bwMode="ltGray">
            <a:xfrm>
              <a:off x="201" y="2904"/>
              <a:ext cx="30" cy="1416"/>
            </a:xfrm>
            <a:custGeom>
              <a:avLst/>
              <a:gdLst>
                <a:gd name="T0" fmla="*/ 0 w 30"/>
                <a:gd name="T1" fmla="*/ 0 h 1416"/>
                <a:gd name="T2" fmla="*/ 0 w 30"/>
                <a:gd name="T3" fmla="*/ 1416 h 1416"/>
                <a:gd name="T4" fmla="*/ 29 w 30"/>
                <a:gd name="T5" fmla="*/ 1416 h 1416"/>
                <a:gd name="T6" fmla="*/ 30 w 30"/>
                <a:gd name="T7" fmla="*/ 27 h 1416"/>
                <a:gd name="T8" fmla="*/ 0 w 30"/>
                <a:gd name="T9" fmla="*/ 0 h 1416"/>
                <a:gd name="T10" fmla="*/ 0 w 30"/>
                <a:gd name="T11" fmla="*/ 0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10001"/>
                  </a:schemeClr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</p:grpSp>
      <p:sp>
        <p:nvSpPr>
          <p:cNvPr id="4107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1901825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10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10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7375" y="6245225"/>
            <a:ext cx="1901825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CF105A8-F630-4335-B473-EAED35079B53}" type="slidenum">
              <a:rPr 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4110" name="Rectangle 14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111" name="Rectangle 15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838200" y="1905000"/>
            <a:ext cx="8007350" cy="41910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26568694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79338AB-DD74-4149-B777-360CCD293F3A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C2C1D2E-28B5-4149-97C8-9E85D58913A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8794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  <p:sldLayoutId id="2147483758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319088" y="1828800"/>
            <a:ext cx="8824912" cy="5029200"/>
            <a:chOff x="201" y="1152"/>
            <a:chExt cx="5559" cy="3168"/>
          </a:xfrm>
        </p:grpSpPr>
        <p:sp>
          <p:nvSpPr>
            <p:cNvPr id="1032" name="Freeform 3"/>
            <p:cNvSpPr>
              <a:spLocks/>
            </p:cNvSpPr>
            <p:nvPr/>
          </p:nvSpPr>
          <p:spPr bwMode="ltGray">
            <a:xfrm>
              <a:off x="528" y="2909"/>
              <a:ext cx="5232" cy="1411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1411 h 2182"/>
                <a:gd name="T4" fmla="*/ 5232 w 4897"/>
                <a:gd name="T5" fmla="*/ 1411 h 2182"/>
                <a:gd name="T6" fmla="*/ 5232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033" name="Freeform 4"/>
            <p:cNvSpPr>
              <a:spLocks/>
            </p:cNvSpPr>
            <p:nvPr/>
          </p:nvSpPr>
          <p:spPr bwMode="ltGray">
            <a:xfrm>
              <a:off x="210" y="1152"/>
              <a:ext cx="5550" cy="3168"/>
            </a:xfrm>
            <a:custGeom>
              <a:avLst/>
              <a:gdLst>
                <a:gd name="T0" fmla="*/ 330 w 5550"/>
                <a:gd name="T1" fmla="*/ 1764 h 3168"/>
                <a:gd name="T2" fmla="*/ 0 w 5550"/>
                <a:gd name="T3" fmla="*/ 1764 h 3168"/>
                <a:gd name="T4" fmla="*/ 0 w 5550"/>
                <a:gd name="T5" fmla="*/ 3168 h 3168"/>
                <a:gd name="T6" fmla="*/ 5550 w 5550"/>
                <a:gd name="T7" fmla="*/ 3168 h 3168"/>
                <a:gd name="T8" fmla="*/ 5550 w 5550"/>
                <a:gd name="T9" fmla="*/ 0 h 3168"/>
                <a:gd name="T10" fmla="*/ 330 w 5550"/>
                <a:gd name="T11" fmla="*/ 0 h 3168"/>
                <a:gd name="T12" fmla="*/ 330 w 5550"/>
                <a:gd name="T13" fmla="*/ 1764 h 316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550" h="3168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034" name="Freeform 5"/>
            <p:cNvSpPr>
              <a:spLocks/>
            </p:cNvSpPr>
            <p:nvPr/>
          </p:nvSpPr>
          <p:spPr bwMode="ltGray">
            <a:xfrm>
              <a:off x="528" y="2932"/>
              <a:ext cx="5232" cy="1388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1388 h 2182"/>
                <a:gd name="T4" fmla="*/ 5232 w 4897"/>
                <a:gd name="T5" fmla="*/ 1388 h 2182"/>
                <a:gd name="T6" fmla="*/ 5232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4102" name="Freeform 6"/>
            <p:cNvSpPr>
              <a:spLocks/>
            </p:cNvSpPr>
            <p:nvPr/>
          </p:nvSpPr>
          <p:spPr bwMode="ltGray">
            <a:xfrm>
              <a:off x="528" y="1152"/>
              <a:ext cx="4607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4103" name="Freeform 7"/>
            <p:cNvSpPr>
              <a:spLocks/>
            </p:cNvSpPr>
            <p:nvPr/>
          </p:nvSpPr>
          <p:spPr bwMode="ltGray">
            <a:xfrm>
              <a:off x="528" y="1152"/>
              <a:ext cx="29" cy="1785"/>
            </a:xfrm>
            <a:custGeom>
              <a:avLst/>
              <a:gdLst>
                <a:gd name="T0" fmla="*/ 0 w 29"/>
                <a:gd name="T1" fmla="*/ 0 h 2161"/>
                <a:gd name="T2" fmla="*/ 0 w 29"/>
                <a:gd name="T3" fmla="*/ 2161 h 2161"/>
                <a:gd name="T4" fmla="*/ 29 w 29"/>
                <a:gd name="T5" fmla="*/ 2161 h 2161"/>
                <a:gd name="T6" fmla="*/ 27 w 29"/>
                <a:gd name="T7" fmla="*/ 27 h 2161"/>
                <a:gd name="T8" fmla="*/ 0 w 29"/>
                <a:gd name="T9" fmla="*/ 0 h 2161"/>
                <a:gd name="T10" fmla="*/ 0 w 29"/>
                <a:gd name="T11" fmla="*/ 0 h 2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4104" name="Freeform 8"/>
            <p:cNvSpPr>
              <a:spLocks/>
            </p:cNvSpPr>
            <p:nvPr/>
          </p:nvSpPr>
          <p:spPr bwMode="ltGray">
            <a:xfrm>
              <a:off x="527" y="2904"/>
              <a:ext cx="29" cy="1416"/>
            </a:xfrm>
            <a:custGeom>
              <a:avLst/>
              <a:gdLst>
                <a:gd name="T0" fmla="*/ 0 w 29"/>
                <a:gd name="T1" fmla="*/ 1416 h 1416"/>
                <a:gd name="T2" fmla="*/ 29 w 29"/>
                <a:gd name="T3" fmla="*/ 1416 h 1416"/>
                <a:gd name="T4" fmla="*/ 28 w 29"/>
                <a:gd name="T5" fmla="*/ 24 h 1416"/>
                <a:gd name="T6" fmla="*/ 0 w 29"/>
                <a:gd name="T7" fmla="*/ 0 h 1416"/>
                <a:gd name="T8" fmla="*/ 0 w 29"/>
                <a:gd name="T9" fmla="*/ 1416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416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4105" name="Freeform 9"/>
            <p:cNvSpPr>
              <a:spLocks/>
            </p:cNvSpPr>
            <p:nvPr/>
          </p:nvSpPr>
          <p:spPr bwMode="ltGray">
            <a:xfrm>
              <a:off x="201" y="2904"/>
              <a:ext cx="2879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4106" name="Freeform 10"/>
            <p:cNvSpPr>
              <a:spLocks/>
            </p:cNvSpPr>
            <p:nvPr/>
          </p:nvSpPr>
          <p:spPr bwMode="ltGray">
            <a:xfrm>
              <a:off x="201" y="2904"/>
              <a:ext cx="30" cy="1416"/>
            </a:xfrm>
            <a:custGeom>
              <a:avLst/>
              <a:gdLst>
                <a:gd name="T0" fmla="*/ 0 w 30"/>
                <a:gd name="T1" fmla="*/ 0 h 1416"/>
                <a:gd name="T2" fmla="*/ 0 w 30"/>
                <a:gd name="T3" fmla="*/ 1416 h 1416"/>
                <a:gd name="T4" fmla="*/ 29 w 30"/>
                <a:gd name="T5" fmla="*/ 1416 h 1416"/>
                <a:gd name="T6" fmla="*/ 30 w 30"/>
                <a:gd name="T7" fmla="*/ 27 h 1416"/>
                <a:gd name="T8" fmla="*/ 0 w 30"/>
                <a:gd name="T9" fmla="*/ 0 h 1416"/>
                <a:gd name="T10" fmla="*/ 0 w 30"/>
                <a:gd name="T11" fmla="*/ 0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10001"/>
                  </a:schemeClr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</p:grpSp>
      <p:sp>
        <p:nvSpPr>
          <p:cNvPr id="4107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1901825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10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10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7375" y="6245225"/>
            <a:ext cx="1901825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CF105A8-F630-4335-B473-EAED35079B53}" type="slidenum">
              <a:rPr 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4110" name="Rectangle 14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111" name="Rectangle 15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838200" y="1905000"/>
            <a:ext cx="8007350" cy="41910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37623555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  <p:sldLayoutId id="2147483771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319088" y="1828800"/>
            <a:ext cx="8824912" cy="5029200"/>
            <a:chOff x="201" y="1152"/>
            <a:chExt cx="5559" cy="3168"/>
          </a:xfrm>
        </p:grpSpPr>
        <p:sp>
          <p:nvSpPr>
            <p:cNvPr id="1032" name="Freeform 3"/>
            <p:cNvSpPr>
              <a:spLocks/>
            </p:cNvSpPr>
            <p:nvPr/>
          </p:nvSpPr>
          <p:spPr bwMode="ltGray">
            <a:xfrm>
              <a:off x="528" y="2909"/>
              <a:ext cx="5232" cy="1411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1411 h 2182"/>
                <a:gd name="T4" fmla="*/ 5232 w 4897"/>
                <a:gd name="T5" fmla="*/ 1411 h 2182"/>
                <a:gd name="T6" fmla="*/ 5232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033" name="Freeform 4"/>
            <p:cNvSpPr>
              <a:spLocks/>
            </p:cNvSpPr>
            <p:nvPr/>
          </p:nvSpPr>
          <p:spPr bwMode="ltGray">
            <a:xfrm>
              <a:off x="210" y="1152"/>
              <a:ext cx="5550" cy="3168"/>
            </a:xfrm>
            <a:custGeom>
              <a:avLst/>
              <a:gdLst>
                <a:gd name="T0" fmla="*/ 330 w 5550"/>
                <a:gd name="T1" fmla="*/ 1764 h 3168"/>
                <a:gd name="T2" fmla="*/ 0 w 5550"/>
                <a:gd name="T3" fmla="*/ 1764 h 3168"/>
                <a:gd name="T4" fmla="*/ 0 w 5550"/>
                <a:gd name="T5" fmla="*/ 3168 h 3168"/>
                <a:gd name="T6" fmla="*/ 5550 w 5550"/>
                <a:gd name="T7" fmla="*/ 3168 h 3168"/>
                <a:gd name="T8" fmla="*/ 5550 w 5550"/>
                <a:gd name="T9" fmla="*/ 0 h 3168"/>
                <a:gd name="T10" fmla="*/ 330 w 5550"/>
                <a:gd name="T11" fmla="*/ 0 h 3168"/>
                <a:gd name="T12" fmla="*/ 330 w 5550"/>
                <a:gd name="T13" fmla="*/ 1764 h 316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550" h="3168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034" name="Freeform 5"/>
            <p:cNvSpPr>
              <a:spLocks/>
            </p:cNvSpPr>
            <p:nvPr/>
          </p:nvSpPr>
          <p:spPr bwMode="ltGray">
            <a:xfrm>
              <a:off x="528" y="2932"/>
              <a:ext cx="5232" cy="1388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1388 h 2182"/>
                <a:gd name="T4" fmla="*/ 5232 w 4897"/>
                <a:gd name="T5" fmla="*/ 1388 h 2182"/>
                <a:gd name="T6" fmla="*/ 5232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4102" name="Freeform 6"/>
            <p:cNvSpPr>
              <a:spLocks/>
            </p:cNvSpPr>
            <p:nvPr/>
          </p:nvSpPr>
          <p:spPr bwMode="ltGray">
            <a:xfrm>
              <a:off x="528" y="1152"/>
              <a:ext cx="4607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4103" name="Freeform 7"/>
            <p:cNvSpPr>
              <a:spLocks/>
            </p:cNvSpPr>
            <p:nvPr/>
          </p:nvSpPr>
          <p:spPr bwMode="ltGray">
            <a:xfrm>
              <a:off x="528" y="1152"/>
              <a:ext cx="29" cy="1785"/>
            </a:xfrm>
            <a:custGeom>
              <a:avLst/>
              <a:gdLst>
                <a:gd name="T0" fmla="*/ 0 w 29"/>
                <a:gd name="T1" fmla="*/ 0 h 2161"/>
                <a:gd name="T2" fmla="*/ 0 w 29"/>
                <a:gd name="T3" fmla="*/ 2161 h 2161"/>
                <a:gd name="T4" fmla="*/ 29 w 29"/>
                <a:gd name="T5" fmla="*/ 2161 h 2161"/>
                <a:gd name="T6" fmla="*/ 27 w 29"/>
                <a:gd name="T7" fmla="*/ 27 h 2161"/>
                <a:gd name="T8" fmla="*/ 0 w 29"/>
                <a:gd name="T9" fmla="*/ 0 h 2161"/>
                <a:gd name="T10" fmla="*/ 0 w 29"/>
                <a:gd name="T11" fmla="*/ 0 h 2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4104" name="Freeform 8"/>
            <p:cNvSpPr>
              <a:spLocks/>
            </p:cNvSpPr>
            <p:nvPr/>
          </p:nvSpPr>
          <p:spPr bwMode="ltGray">
            <a:xfrm>
              <a:off x="527" y="2904"/>
              <a:ext cx="29" cy="1416"/>
            </a:xfrm>
            <a:custGeom>
              <a:avLst/>
              <a:gdLst>
                <a:gd name="T0" fmla="*/ 0 w 29"/>
                <a:gd name="T1" fmla="*/ 1416 h 1416"/>
                <a:gd name="T2" fmla="*/ 29 w 29"/>
                <a:gd name="T3" fmla="*/ 1416 h 1416"/>
                <a:gd name="T4" fmla="*/ 28 w 29"/>
                <a:gd name="T5" fmla="*/ 24 h 1416"/>
                <a:gd name="T6" fmla="*/ 0 w 29"/>
                <a:gd name="T7" fmla="*/ 0 h 1416"/>
                <a:gd name="T8" fmla="*/ 0 w 29"/>
                <a:gd name="T9" fmla="*/ 1416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416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4105" name="Freeform 9"/>
            <p:cNvSpPr>
              <a:spLocks/>
            </p:cNvSpPr>
            <p:nvPr/>
          </p:nvSpPr>
          <p:spPr bwMode="ltGray">
            <a:xfrm>
              <a:off x="201" y="2904"/>
              <a:ext cx="2879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4106" name="Freeform 10"/>
            <p:cNvSpPr>
              <a:spLocks/>
            </p:cNvSpPr>
            <p:nvPr/>
          </p:nvSpPr>
          <p:spPr bwMode="ltGray">
            <a:xfrm>
              <a:off x="201" y="2904"/>
              <a:ext cx="30" cy="1416"/>
            </a:xfrm>
            <a:custGeom>
              <a:avLst/>
              <a:gdLst>
                <a:gd name="T0" fmla="*/ 0 w 30"/>
                <a:gd name="T1" fmla="*/ 0 h 1416"/>
                <a:gd name="T2" fmla="*/ 0 w 30"/>
                <a:gd name="T3" fmla="*/ 1416 h 1416"/>
                <a:gd name="T4" fmla="*/ 29 w 30"/>
                <a:gd name="T5" fmla="*/ 1416 h 1416"/>
                <a:gd name="T6" fmla="*/ 30 w 30"/>
                <a:gd name="T7" fmla="*/ 27 h 1416"/>
                <a:gd name="T8" fmla="*/ 0 w 30"/>
                <a:gd name="T9" fmla="*/ 0 h 1416"/>
                <a:gd name="T10" fmla="*/ 0 w 30"/>
                <a:gd name="T11" fmla="*/ 0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10001"/>
                  </a:schemeClr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</p:grpSp>
      <p:sp>
        <p:nvSpPr>
          <p:cNvPr id="4107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1901825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10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10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7375" y="6245225"/>
            <a:ext cx="1901825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CF105A8-F630-4335-B473-EAED35079B53}" type="slidenum">
              <a:rPr 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4110" name="Rectangle 14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111" name="Rectangle 15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838200" y="1905000"/>
            <a:ext cx="8007350" cy="41910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09483413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  <p:sldLayoutId id="2147483784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319088" y="1828800"/>
            <a:ext cx="8824912" cy="5029200"/>
            <a:chOff x="201" y="1152"/>
            <a:chExt cx="5559" cy="3168"/>
          </a:xfrm>
        </p:grpSpPr>
        <p:sp>
          <p:nvSpPr>
            <p:cNvPr id="1032" name="Freeform 3"/>
            <p:cNvSpPr>
              <a:spLocks/>
            </p:cNvSpPr>
            <p:nvPr/>
          </p:nvSpPr>
          <p:spPr bwMode="ltGray">
            <a:xfrm>
              <a:off x="528" y="2909"/>
              <a:ext cx="5232" cy="1411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1411 h 2182"/>
                <a:gd name="T4" fmla="*/ 5232 w 4897"/>
                <a:gd name="T5" fmla="*/ 1411 h 2182"/>
                <a:gd name="T6" fmla="*/ 5232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033" name="Freeform 4"/>
            <p:cNvSpPr>
              <a:spLocks/>
            </p:cNvSpPr>
            <p:nvPr/>
          </p:nvSpPr>
          <p:spPr bwMode="ltGray">
            <a:xfrm>
              <a:off x="210" y="1152"/>
              <a:ext cx="5550" cy="3168"/>
            </a:xfrm>
            <a:custGeom>
              <a:avLst/>
              <a:gdLst>
                <a:gd name="T0" fmla="*/ 330 w 5550"/>
                <a:gd name="T1" fmla="*/ 1764 h 3168"/>
                <a:gd name="T2" fmla="*/ 0 w 5550"/>
                <a:gd name="T3" fmla="*/ 1764 h 3168"/>
                <a:gd name="T4" fmla="*/ 0 w 5550"/>
                <a:gd name="T5" fmla="*/ 3168 h 3168"/>
                <a:gd name="T6" fmla="*/ 5550 w 5550"/>
                <a:gd name="T7" fmla="*/ 3168 h 3168"/>
                <a:gd name="T8" fmla="*/ 5550 w 5550"/>
                <a:gd name="T9" fmla="*/ 0 h 3168"/>
                <a:gd name="T10" fmla="*/ 330 w 5550"/>
                <a:gd name="T11" fmla="*/ 0 h 3168"/>
                <a:gd name="T12" fmla="*/ 330 w 5550"/>
                <a:gd name="T13" fmla="*/ 1764 h 316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550" h="3168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034" name="Freeform 5"/>
            <p:cNvSpPr>
              <a:spLocks/>
            </p:cNvSpPr>
            <p:nvPr/>
          </p:nvSpPr>
          <p:spPr bwMode="ltGray">
            <a:xfrm>
              <a:off x="528" y="2932"/>
              <a:ext cx="5232" cy="1388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1388 h 2182"/>
                <a:gd name="T4" fmla="*/ 5232 w 4897"/>
                <a:gd name="T5" fmla="*/ 1388 h 2182"/>
                <a:gd name="T6" fmla="*/ 5232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4102" name="Freeform 6"/>
            <p:cNvSpPr>
              <a:spLocks/>
            </p:cNvSpPr>
            <p:nvPr/>
          </p:nvSpPr>
          <p:spPr bwMode="ltGray">
            <a:xfrm>
              <a:off x="528" y="1152"/>
              <a:ext cx="4607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4103" name="Freeform 7"/>
            <p:cNvSpPr>
              <a:spLocks/>
            </p:cNvSpPr>
            <p:nvPr/>
          </p:nvSpPr>
          <p:spPr bwMode="ltGray">
            <a:xfrm>
              <a:off x="528" y="1152"/>
              <a:ext cx="29" cy="1785"/>
            </a:xfrm>
            <a:custGeom>
              <a:avLst/>
              <a:gdLst>
                <a:gd name="T0" fmla="*/ 0 w 29"/>
                <a:gd name="T1" fmla="*/ 0 h 2161"/>
                <a:gd name="T2" fmla="*/ 0 w 29"/>
                <a:gd name="T3" fmla="*/ 2161 h 2161"/>
                <a:gd name="T4" fmla="*/ 29 w 29"/>
                <a:gd name="T5" fmla="*/ 2161 h 2161"/>
                <a:gd name="T6" fmla="*/ 27 w 29"/>
                <a:gd name="T7" fmla="*/ 27 h 2161"/>
                <a:gd name="T8" fmla="*/ 0 w 29"/>
                <a:gd name="T9" fmla="*/ 0 h 2161"/>
                <a:gd name="T10" fmla="*/ 0 w 29"/>
                <a:gd name="T11" fmla="*/ 0 h 2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4104" name="Freeform 8"/>
            <p:cNvSpPr>
              <a:spLocks/>
            </p:cNvSpPr>
            <p:nvPr/>
          </p:nvSpPr>
          <p:spPr bwMode="ltGray">
            <a:xfrm>
              <a:off x="527" y="2904"/>
              <a:ext cx="29" cy="1416"/>
            </a:xfrm>
            <a:custGeom>
              <a:avLst/>
              <a:gdLst>
                <a:gd name="T0" fmla="*/ 0 w 29"/>
                <a:gd name="T1" fmla="*/ 1416 h 1416"/>
                <a:gd name="T2" fmla="*/ 29 w 29"/>
                <a:gd name="T3" fmla="*/ 1416 h 1416"/>
                <a:gd name="T4" fmla="*/ 28 w 29"/>
                <a:gd name="T5" fmla="*/ 24 h 1416"/>
                <a:gd name="T6" fmla="*/ 0 w 29"/>
                <a:gd name="T7" fmla="*/ 0 h 1416"/>
                <a:gd name="T8" fmla="*/ 0 w 29"/>
                <a:gd name="T9" fmla="*/ 1416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416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4105" name="Freeform 9"/>
            <p:cNvSpPr>
              <a:spLocks/>
            </p:cNvSpPr>
            <p:nvPr/>
          </p:nvSpPr>
          <p:spPr bwMode="ltGray">
            <a:xfrm>
              <a:off x="201" y="2904"/>
              <a:ext cx="2879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4106" name="Freeform 10"/>
            <p:cNvSpPr>
              <a:spLocks/>
            </p:cNvSpPr>
            <p:nvPr/>
          </p:nvSpPr>
          <p:spPr bwMode="ltGray">
            <a:xfrm>
              <a:off x="201" y="2904"/>
              <a:ext cx="30" cy="1416"/>
            </a:xfrm>
            <a:custGeom>
              <a:avLst/>
              <a:gdLst>
                <a:gd name="T0" fmla="*/ 0 w 30"/>
                <a:gd name="T1" fmla="*/ 0 h 1416"/>
                <a:gd name="T2" fmla="*/ 0 w 30"/>
                <a:gd name="T3" fmla="*/ 1416 h 1416"/>
                <a:gd name="T4" fmla="*/ 29 w 30"/>
                <a:gd name="T5" fmla="*/ 1416 h 1416"/>
                <a:gd name="T6" fmla="*/ 30 w 30"/>
                <a:gd name="T7" fmla="*/ 27 h 1416"/>
                <a:gd name="T8" fmla="*/ 0 w 30"/>
                <a:gd name="T9" fmla="*/ 0 h 1416"/>
                <a:gd name="T10" fmla="*/ 0 w 30"/>
                <a:gd name="T11" fmla="*/ 0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10001"/>
                  </a:schemeClr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</p:grpSp>
      <p:sp>
        <p:nvSpPr>
          <p:cNvPr id="4107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1901825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10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10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7375" y="6245225"/>
            <a:ext cx="1901825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CF105A8-F630-4335-B473-EAED35079B53}" type="slidenum">
              <a:rPr 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4110" name="Rectangle 14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111" name="Rectangle 15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838200" y="1905000"/>
            <a:ext cx="8007350" cy="41910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88893023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  <p:sldLayoutId id="2147483797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319088" y="1828800"/>
            <a:ext cx="8824912" cy="5029200"/>
            <a:chOff x="201" y="1152"/>
            <a:chExt cx="5559" cy="3168"/>
          </a:xfrm>
        </p:grpSpPr>
        <p:sp>
          <p:nvSpPr>
            <p:cNvPr id="1032" name="Freeform 3"/>
            <p:cNvSpPr>
              <a:spLocks/>
            </p:cNvSpPr>
            <p:nvPr/>
          </p:nvSpPr>
          <p:spPr bwMode="ltGray">
            <a:xfrm>
              <a:off x="528" y="2909"/>
              <a:ext cx="5232" cy="1411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1411 h 2182"/>
                <a:gd name="T4" fmla="*/ 5232 w 4897"/>
                <a:gd name="T5" fmla="*/ 1411 h 2182"/>
                <a:gd name="T6" fmla="*/ 5232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033" name="Freeform 4"/>
            <p:cNvSpPr>
              <a:spLocks/>
            </p:cNvSpPr>
            <p:nvPr/>
          </p:nvSpPr>
          <p:spPr bwMode="ltGray">
            <a:xfrm>
              <a:off x="210" y="1152"/>
              <a:ext cx="5550" cy="3168"/>
            </a:xfrm>
            <a:custGeom>
              <a:avLst/>
              <a:gdLst>
                <a:gd name="T0" fmla="*/ 330 w 5550"/>
                <a:gd name="T1" fmla="*/ 1764 h 3168"/>
                <a:gd name="T2" fmla="*/ 0 w 5550"/>
                <a:gd name="T3" fmla="*/ 1764 h 3168"/>
                <a:gd name="T4" fmla="*/ 0 w 5550"/>
                <a:gd name="T5" fmla="*/ 3168 h 3168"/>
                <a:gd name="T6" fmla="*/ 5550 w 5550"/>
                <a:gd name="T7" fmla="*/ 3168 h 3168"/>
                <a:gd name="T8" fmla="*/ 5550 w 5550"/>
                <a:gd name="T9" fmla="*/ 0 h 3168"/>
                <a:gd name="T10" fmla="*/ 330 w 5550"/>
                <a:gd name="T11" fmla="*/ 0 h 3168"/>
                <a:gd name="T12" fmla="*/ 330 w 5550"/>
                <a:gd name="T13" fmla="*/ 1764 h 316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550" h="3168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034" name="Freeform 5"/>
            <p:cNvSpPr>
              <a:spLocks/>
            </p:cNvSpPr>
            <p:nvPr/>
          </p:nvSpPr>
          <p:spPr bwMode="ltGray">
            <a:xfrm>
              <a:off x="528" y="2932"/>
              <a:ext cx="5232" cy="1388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1388 h 2182"/>
                <a:gd name="T4" fmla="*/ 5232 w 4897"/>
                <a:gd name="T5" fmla="*/ 1388 h 2182"/>
                <a:gd name="T6" fmla="*/ 5232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4102" name="Freeform 6"/>
            <p:cNvSpPr>
              <a:spLocks/>
            </p:cNvSpPr>
            <p:nvPr/>
          </p:nvSpPr>
          <p:spPr bwMode="ltGray">
            <a:xfrm>
              <a:off x="528" y="1152"/>
              <a:ext cx="4607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4103" name="Freeform 7"/>
            <p:cNvSpPr>
              <a:spLocks/>
            </p:cNvSpPr>
            <p:nvPr/>
          </p:nvSpPr>
          <p:spPr bwMode="ltGray">
            <a:xfrm>
              <a:off x="528" y="1152"/>
              <a:ext cx="29" cy="1785"/>
            </a:xfrm>
            <a:custGeom>
              <a:avLst/>
              <a:gdLst>
                <a:gd name="T0" fmla="*/ 0 w 29"/>
                <a:gd name="T1" fmla="*/ 0 h 2161"/>
                <a:gd name="T2" fmla="*/ 0 w 29"/>
                <a:gd name="T3" fmla="*/ 2161 h 2161"/>
                <a:gd name="T4" fmla="*/ 29 w 29"/>
                <a:gd name="T5" fmla="*/ 2161 h 2161"/>
                <a:gd name="T6" fmla="*/ 27 w 29"/>
                <a:gd name="T7" fmla="*/ 27 h 2161"/>
                <a:gd name="T8" fmla="*/ 0 w 29"/>
                <a:gd name="T9" fmla="*/ 0 h 2161"/>
                <a:gd name="T10" fmla="*/ 0 w 29"/>
                <a:gd name="T11" fmla="*/ 0 h 2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4104" name="Freeform 8"/>
            <p:cNvSpPr>
              <a:spLocks/>
            </p:cNvSpPr>
            <p:nvPr/>
          </p:nvSpPr>
          <p:spPr bwMode="ltGray">
            <a:xfrm>
              <a:off x="527" y="2904"/>
              <a:ext cx="29" cy="1416"/>
            </a:xfrm>
            <a:custGeom>
              <a:avLst/>
              <a:gdLst>
                <a:gd name="T0" fmla="*/ 0 w 29"/>
                <a:gd name="T1" fmla="*/ 1416 h 1416"/>
                <a:gd name="T2" fmla="*/ 29 w 29"/>
                <a:gd name="T3" fmla="*/ 1416 h 1416"/>
                <a:gd name="T4" fmla="*/ 28 w 29"/>
                <a:gd name="T5" fmla="*/ 24 h 1416"/>
                <a:gd name="T6" fmla="*/ 0 w 29"/>
                <a:gd name="T7" fmla="*/ 0 h 1416"/>
                <a:gd name="T8" fmla="*/ 0 w 29"/>
                <a:gd name="T9" fmla="*/ 1416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416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4105" name="Freeform 9"/>
            <p:cNvSpPr>
              <a:spLocks/>
            </p:cNvSpPr>
            <p:nvPr/>
          </p:nvSpPr>
          <p:spPr bwMode="ltGray">
            <a:xfrm>
              <a:off x="201" y="2904"/>
              <a:ext cx="2879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4106" name="Freeform 10"/>
            <p:cNvSpPr>
              <a:spLocks/>
            </p:cNvSpPr>
            <p:nvPr/>
          </p:nvSpPr>
          <p:spPr bwMode="ltGray">
            <a:xfrm>
              <a:off x="201" y="2904"/>
              <a:ext cx="30" cy="1416"/>
            </a:xfrm>
            <a:custGeom>
              <a:avLst/>
              <a:gdLst>
                <a:gd name="T0" fmla="*/ 0 w 30"/>
                <a:gd name="T1" fmla="*/ 0 h 1416"/>
                <a:gd name="T2" fmla="*/ 0 w 30"/>
                <a:gd name="T3" fmla="*/ 1416 h 1416"/>
                <a:gd name="T4" fmla="*/ 29 w 30"/>
                <a:gd name="T5" fmla="*/ 1416 h 1416"/>
                <a:gd name="T6" fmla="*/ 30 w 30"/>
                <a:gd name="T7" fmla="*/ 27 h 1416"/>
                <a:gd name="T8" fmla="*/ 0 w 30"/>
                <a:gd name="T9" fmla="*/ 0 h 1416"/>
                <a:gd name="T10" fmla="*/ 0 w 30"/>
                <a:gd name="T11" fmla="*/ 0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10001"/>
                  </a:schemeClr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</p:grpSp>
      <p:sp>
        <p:nvSpPr>
          <p:cNvPr id="4107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1901825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10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10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7375" y="6245225"/>
            <a:ext cx="1901825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CF105A8-F630-4335-B473-EAED35079B53}" type="slidenum">
              <a:rPr 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4110" name="Rectangle 14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111" name="Rectangle 15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838200" y="1905000"/>
            <a:ext cx="8007350" cy="41910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03983024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  <p:sldLayoutId id="2147483810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319088" y="1828800"/>
            <a:ext cx="8824912" cy="5029200"/>
            <a:chOff x="201" y="1152"/>
            <a:chExt cx="5559" cy="3168"/>
          </a:xfrm>
        </p:grpSpPr>
        <p:sp>
          <p:nvSpPr>
            <p:cNvPr id="1032" name="Freeform 3"/>
            <p:cNvSpPr>
              <a:spLocks/>
            </p:cNvSpPr>
            <p:nvPr/>
          </p:nvSpPr>
          <p:spPr bwMode="ltGray">
            <a:xfrm>
              <a:off x="528" y="2909"/>
              <a:ext cx="5232" cy="1411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1411 h 2182"/>
                <a:gd name="T4" fmla="*/ 5232 w 4897"/>
                <a:gd name="T5" fmla="*/ 1411 h 2182"/>
                <a:gd name="T6" fmla="*/ 5232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033" name="Freeform 4"/>
            <p:cNvSpPr>
              <a:spLocks/>
            </p:cNvSpPr>
            <p:nvPr/>
          </p:nvSpPr>
          <p:spPr bwMode="ltGray">
            <a:xfrm>
              <a:off x="210" y="1152"/>
              <a:ext cx="5550" cy="3168"/>
            </a:xfrm>
            <a:custGeom>
              <a:avLst/>
              <a:gdLst>
                <a:gd name="T0" fmla="*/ 330 w 5550"/>
                <a:gd name="T1" fmla="*/ 1764 h 3168"/>
                <a:gd name="T2" fmla="*/ 0 w 5550"/>
                <a:gd name="T3" fmla="*/ 1764 h 3168"/>
                <a:gd name="T4" fmla="*/ 0 w 5550"/>
                <a:gd name="T5" fmla="*/ 3168 h 3168"/>
                <a:gd name="T6" fmla="*/ 5550 w 5550"/>
                <a:gd name="T7" fmla="*/ 3168 h 3168"/>
                <a:gd name="T8" fmla="*/ 5550 w 5550"/>
                <a:gd name="T9" fmla="*/ 0 h 3168"/>
                <a:gd name="T10" fmla="*/ 330 w 5550"/>
                <a:gd name="T11" fmla="*/ 0 h 3168"/>
                <a:gd name="T12" fmla="*/ 330 w 5550"/>
                <a:gd name="T13" fmla="*/ 1764 h 316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550" h="3168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034" name="Freeform 5"/>
            <p:cNvSpPr>
              <a:spLocks/>
            </p:cNvSpPr>
            <p:nvPr/>
          </p:nvSpPr>
          <p:spPr bwMode="ltGray">
            <a:xfrm>
              <a:off x="528" y="2932"/>
              <a:ext cx="5232" cy="1388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1388 h 2182"/>
                <a:gd name="T4" fmla="*/ 5232 w 4897"/>
                <a:gd name="T5" fmla="*/ 1388 h 2182"/>
                <a:gd name="T6" fmla="*/ 5232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4102" name="Freeform 6"/>
            <p:cNvSpPr>
              <a:spLocks/>
            </p:cNvSpPr>
            <p:nvPr/>
          </p:nvSpPr>
          <p:spPr bwMode="ltGray">
            <a:xfrm>
              <a:off x="528" y="1152"/>
              <a:ext cx="4607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4103" name="Freeform 7"/>
            <p:cNvSpPr>
              <a:spLocks/>
            </p:cNvSpPr>
            <p:nvPr/>
          </p:nvSpPr>
          <p:spPr bwMode="ltGray">
            <a:xfrm>
              <a:off x="528" y="1152"/>
              <a:ext cx="29" cy="1785"/>
            </a:xfrm>
            <a:custGeom>
              <a:avLst/>
              <a:gdLst>
                <a:gd name="T0" fmla="*/ 0 w 29"/>
                <a:gd name="T1" fmla="*/ 0 h 2161"/>
                <a:gd name="T2" fmla="*/ 0 w 29"/>
                <a:gd name="T3" fmla="*/ 2161 h 2161"/>
                <a:gd name="T4" fmla="*/ 29 w 29"/>
                <a:gd name="T5" fmla="*/ 2161 h 2161"/>
                <a:gd name="T6" fmla="*/ 27 w 29"/>
                <a:gd name="T7" fmla="*/ 27 h 2161"/>
                <a:gd name="T8" fmla="*/ 0 w 29"/>
                <a:gd name="T9" fmla="*/ 0 h 2161"/>
                <a:gd name="T10" fmla="*/ 0 w 29"/>
                <a:gd name="T11" fmla="*/ 0 h 2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4104" name="Freeform 8"/>
            <p:cNvSpPr>
              <a:spLocks/>
            </p:cNvSpPr>
            <p:nvPr/>
          </p:nvSpPr>
          <p:spPr bwMode="ltGray">
            <a:xfrm>
              <a:off x="527" y="2904"/>
              <a:ext cx="29" cy="1416"/>
            </a:xfrm>
            <a:custGeom>
              <a:avLst/>
              <a:gdLst>
                <a:gd name="T0" fmla="*/ 0 w 29"/>
                <a:gd name="T1" fmla="*/ 1416 h 1416"/>
                <a:gd name="T2" fmla="*/ 29 w 29"/>
                <a:gd name="T3" fmla="*/ 1416 h 1416"/>
                <a:gd name="T4" fmla="*/ 28 w 29"/>
                <a:gd name="T5" fmla="*/ 24 h 1416"/>
                <a:gd name="T6" fmla="*/ 0 w 29"/>
                <a:gd name="T7" fmla="*/ 0 h 1416"/>
                <a:gd name="T8" fmla="*/ 0 w 29"/>
                <a:gd name="T9" fmla="*/ 1416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416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4105" name="Freeform 9"/>
            <p:cNvSpPr>
              <a:spLocks/>
            </p:cNvSpPr>
            <p:nvPr/>
          </p:nvSpPr>
          <p:spPr bwMode="ltGray">
            <a:xfrm>
              <a:off x="201" y="2904"/>
              <a:ext cx="2879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4106" name="Freeform 10"/>
            <p:cNvSpPr>
              <a:spLocks/>
            </p:cNvSpPr>
            <p:nvPr/>
          </p:nvSpPr>
          <p:spPr bwMode="ltGray">
            <a:xfrm>
              <a:off x="201" y="2904"/>
              <a:ext cx="30" cy="1416"/>
            </a:xfrm>
            <a:custGeom>
              <a:avLst/>
              <a:gdLst>
                <a:gd name="T0" fmla="*/ 0 w 30"/>
                <a:gd name="T1" fmla="*/ 0 h 1416"/>
                <a:gd name="T2" fmla="*/ 0 w 30"/>
                <a:gd name="T3" fmla="*/ 1416 h 1416"/>
                <a:gd name="T4" fmla="*/ 29 w 30"/>
                <a:gd name="T5" fmla="*/ 1416 h 1416"/>
                <a:gd name="T6" fmla="*/ 30 w 30"/>
                <a:gd name="T7" fmla="*/ 27 h 1416"/>
                <a:gd name="T8" fmla="*/ 0 w 30"/>
                <a:gd name="T9" fmla="*/ 0 h 1416"/>
                <a:gd name="T10" fmla="*/ 0 w 30"/>
                <a:gd name="T11" fmla="*/ 0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10001"/>
                  </a:schemeClr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</p:grpSp>
      <p:sp>
        <p:nvSpPr>
          <p:cNvPr id="4107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1901825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10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10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7375" y="6245225"/>
            <a:ext cx="1901825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CF105A8-F630-4335-B473-EAED35079B53}" type="slidenum">
              <a:rPr 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4110" name="Rectangle 14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111" name="Rectangle 15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838200" y="1905000"/>
            <a:ext cx="8007350" cy="41910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22508804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12" r:id="rId1"/>
    <p:sldLayoutId id="2147483813" r:id="rId2"/>
    <p:sldLayoutId id="2147483814" r:id="rId3"/>
    <p:sldLayoutId id="2147483815" r:id="rId4"/>
    <p:sldLayoutId id="2147483816" r:id="rId5"/>
    <p:sldLayoutId id="2147483817" r:id="rId6"/>
    <p:sldLayoutId id="2147483818" r:id="rId7"/>
    <p:sldLayoutId id="2147483819" r:id="rId8"/>
    <p:sldLayoutId id="2147483820" r:id="rId9"/>
    <p:sldLayoutId id="2147483821" r:id="rId10"/>
    <p:sldLayoutId id="2147483822" r:id="rId11"/>
    <p:sldLayoutId id="2147483823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319088" y="1828800"/>
            <a:ext cx="8824912" cy="5029200"/>
            <a:chOff x="201" y="1152"/>
            <a:chExt cx="5559" cy="3168"/>
          </a:xfrm>
        </p:grpSpPr>
        <p:sp>
          <p:nvSpPr>
            <p:cNvPr id="1032" name="Freeform 3"/>
            <p:cNvSpPr>
              <a:spLocks/>
            </p:cNvSpPr>
            <p:nvPr/>
          </p:nvSpPr>
          <p:spPr bwMode="ltGray">
            <a:xfrm>
              <a:off x="528" y="2909"/>
              <a:ext cx="5232" cy="1411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1411 h 2182"/>
                <a:gd name="T4" fmla="*/ 5232 w 4897"/>
                <a:gd name="T5" fmla="*/ 1411 h 2182"/>
                <a:gd name="T6" fmla="*/ 5232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033" name="Freeform 4"/>
            <p:cNvSpPr>
              <a:spLocks/>
            </p:cNvSpPr>
            <p:nvPr/>
          </p:nvSpPr>
          <p:spPr bwMode="ltGray">
            <a:xfrm>
              <a:off x="210" y="1152"/>
              <a:ext cx="5550" cy="3168"/>
            </a:xfrm>
            <a:custGeom>
              <a:avLst/>
              <a:gdLst>
                <a:gd name="T0" fmla="*/ 330 w 5550"/>
                <a:gd name="T1" fmla="*/ 1764 h 3168"/>
                <a:gd name="T2" fmla="*/ 0 w 5550"/>
                <a:gd name="T3" fmla="*/ 1764 h 3168"/>
                <a:gd name="T4" fmla="*/ 0 w 5550"/>
                <a:gd name="T5" fmla="*/ 3168 h 3168"/>
                <a:gd name="T6" fmla="*/ 5550 w 5550"/>
                <a:gd name="T7" fmla="*/ 3168 h 3168"/>
                <a:gd name="T8" fmla="*/ 5550 w 5550"/>
                <a:gd name="T9" fmla="*/ 0 h 3168"/>
                <a:gd name="T10" fmla="*/ 330 w 5550"/>
                <a:gd name="T11" fmla="*/ 0 h 3168"/>
                <a:gd name="T12" fmla="*/ 330 w 5550"/>
                <a:gd name="T13" fmla="*/ 1764 h 316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550" h="3168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034" name="Freeform 5"/>
            <p:cNvSpPr>
              <a:spLocks/>
            </p:cNvSpPr>
            <p:nvPr/>
          </p:nvSpPr>
          <p:spPr bwMode="ltGray">
            <a:xfrm>
              <a:off x="528" y="2932"/>
              <a:ext cx="5232" cy="1388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1388 h 2182"/>
                <a:gd name="T4" fmla="*/ 5232 w 4897"/>
                <a:gd name="T5" fmla="*/ 1388 h 2182"/>
                <a:gd name="T6" fmla="*/ 5232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4102" name="Freeform 6"/>
            <p:cNvSpPr>
              <a:spLocks/>
            </p:cNvSpPr>
            <p:nvPr/>
          </p:nvSpPr>
          <p:spPr bwMode="ltGray">
            <a:xfrm>
              <a:off x="528" y="1152"/>
              <a:ext cx="4607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4103" name="Freeform 7"/>
            <p:cNvSpPr>
              <a:spLocks/>
            </p:cNvSpPr>
            <p:nvPr/>
          </p:nvSpPr>
          <p:spPr bwMode="ltGray">
            <a:xfrm>
              <a:off x="528" y="1152"/>
              <a:ext cx="29" cy="1785"/>
            </a:xfrm>
            <a:custGeom>
              <a:avLst/>
              <a:gdLst>
                <a:gd name="T0" fmla="*/ 0 w 29"/>
                <a:gd name="T1" fmla="*/ 0 h 2161"/>
                <a:gd name="T2" fmla="*/ 0 w 29"/>
                <a:gd name="T3" fmla="*/ 2161 h 2161"/>
                <a:gd name="T4" fmla="*/ 29 w 29"/>
                <a:gd name="T5" fmla="*/ 2161 h 2161"/>
                <a:gd name="T6" fmla="*/ 27 w 29"/>
                <a:gd name="T7" fmla="*/ 27 h 2161"/>
                <a:gd name="T8" fmla="*/ 0 w 29"/>
                <a:gd name="T9" fmla="*/ 0 h 2161"/>
                <a:gd name="T10" fmla="*/ 0 w 29"/>
                <a:gd name="T11" fmla="*/ 0 h 2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4104" name="Freeform 8"/>
            <p:cNvSpPr>
              <a:spLocks/>
            </p:cNvSpPr>
            <p:nvPr/>
          </p:nvSpPr>
          <p:spPr bwMode="ltGray">
            <a:xfrm>
              <a:off x="527" y="2904"/>
              <a:ext cx="29" cy="1416"/>
            </a:xfrm>
            <a:custGeom>
              <a:avLst/>
              <a:gdLst>
                <a:gd name="T0" fmla="*/ 0 w 29"/>
                <a:gd name="T1" fmla="*/ 1416 h 1416"/>
                <a:gd name="T2" fmla="*/ 29 w 29"/>
                <a:gd name="T3" fmla="*/ 1416 h 1416"/>
                <a:gd name="T4" fmla="*/ 28 w 29"/>
                <a:gd name="T5" fmla="*/ 24 h 1416"/>
                <a:gd name="T6" fmla="*/ 0 w 29"/>
                <a:gd name="T7" fmla="*/ 0 h 1416"/>
                <a:gd name="T8" fmla="*/ 0 w 29"/>
                <a:gd name="T9" fmla="*/ 1416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416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4105" name="Freeform 9"/>
            <p:cNvSpPr>
              <a:spLocks/>
            </p:cNvSpPr>
            <p:nvPr/>
          </p:nvSpPr>
          <p:spPr bwMode="ltGray">
            <a:xfrm>
              <a:off x="201" y="2904"/>
              <a:ext cx="2879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4106" name="Freeform 10"/>
            <p:cNvSpPr>
              <a:spLocks/>
            </p:cNvSpPr>
            <p:nvPr/>
          </p:nvSpPr>
          <p:spPr bwMode="ltGray">
            <a:xfrm>
              <a:off x="201" y="2904"/>
              <a:ext cx="30" cy="1416"/>
            </a:xfrm>
            <a:custGeom>
              <a:avLst/>
              <a:gdLst>
                <a:gd name="T0" fmla="*/ 0 w 30"/>
                <a:gd name="T1" fmla="*/ 0 h 1416"/>
                <a:gd name="T2" fmla="*/ 0 w 30"/>
                <a:gd name="T3" fmla="*/ 1416 h 1416"/>
                <a:gd name="T4" fmla="*/ 29 w 30"/>
                <a:gd name="T5" fmla="*/ 1416 h 1416"/>
                <a:gd name="T6" fmla="*/ 30 w 30"/>
                <a:gd name="T7" fmla="*/ 27 h 1416"/>
                <a:gd name="T8" fmla="*/ 0 w 30"/>
                <a:gd name="T9" fmla="*/ 0 h 1416"/>
                <a:gd name="T10" fmla="*/ 0 w 30"/>
                <a:gd name="T11" fmla="*/ 0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10001"/>
                  </a:schemeClr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</p:grpSp>
      <p:sp>
        <p:nvSpPr>
          <p:cNvPr id="4107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1901825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10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10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7375" y="6245225"/>
            <a:ext cx="1901825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CF105A8-F630-4335-B473-EAED35079B53}" type="slidenum">
              <a:rPr 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4110" name="Rectangle 14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111" name="Rectangle 15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838200" y="1905000"/>
            <a:ext cx="8007350" cy="41910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02399124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  <p:sldLayoutId id="2147483834" r:id="rId10"/>
    <p:sldLayoutId id="2147483835" r:id="rId11"/>
    <p:sldLayoutId id="2147483836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5.xml"/><Relationship Id="rId4" Type="http://schemas.openxmlformats.org/officeDocument/2006/relationships/image" Target="../media/image2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7.xml"/><Relationship Id="rId4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9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0" y="548680"/>
            <a:ext cx="6172200" cy="3240360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/>
            <a:r>
              <a:rPr lang="ru-RU" sz="3600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Мастер – класс </a:t>
            </a:r>
            <a:r>
              <a:rPr lang="ru-RU" sz="3600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</a:t>
            </a:r>
            <a:r>
              <a:rPr lang="ru-RU" sz="3600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</a:t>
            </a:r>
            <a:r>
              <a:rPr lang="ru-RU" sz="3600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ефлексия как этап современного урока </a:t>
            </a:r>
            <a:r>
              <a:rPr lang="ru-RU" sz="3600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 </a:t>
            </a:r>
            <a:r>
              <a:rPr lang="ru-RU" sz="3600" cap="none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начальной школе </a:t>
            </a:r>
            <a:r>
              <a:rPr lang="ru-RU" sz="3600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 условиях реализации ФГОС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83768" y="5003322"/>
            <a:ext cx="5974432" cy="1371600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Учитель начальных классов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МКОУ </a:t>
            </a:r>
            <a:r>
              <a:rPr lang="ru-RU" dirty="0" smtClean="0">
                <a:solidFill>
                  <a:schemeClr val="tx1"/>
                </a:solidFill>
              </a:rPr>
              <a:t>СОШ № 10 г. Бирюсинска</a:t>
            </a:r>
            <a:endParaRPr lang="ru-RU" dirty="0" smtClean="0">
              <a:solidFill>
                <a:schemeClr val="tx1"/>
              </a:solidFill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Тихенко Татьяна Александровна</a:t>
            </a:r>
            <a:endParaRPr lang="ru-RU" dirty="0" smtClean="0">
              <a:solidFill>
                <a:schemeClr val="tx1"/>
              </a:solidFill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2022 </a:t>
            </a:r>
            <a:r>
              <a:rPr lang="ru-RU" dirty="0" smtClean="0">
                <a:solidFill>
                  <a:schemeClr val="tx1"/>
                </a:solidFill>
              </a:rPr>
              <a:t>г.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314" name="AutoShape 2" descr="Картинки по запросу рисунки на тему школ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316" name="AutoShape 4" descr="Картинки по запросу рисунки на тему школ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792DF8-562F-42B5-9529-D1DC1570DFD4}" type="slidenum">
              <a:rPr lang="ru-RU">
                <a:solidFill>
                  <a:srgbClr val="FFFFFF"/>
                </a:solidFill>
              </a:rPr>
              <a:pPr>
                <a:defRPr/>
              </a:pPr>
              <a:t>10</a:t>
            </a:fld>
            <a:endParaRPr lang="ru-RU">
              <a:solidFill>
                <a:srgbClr val="FFFFFF"/>
              </a:solidFill>
            </a:endParaRPr>
          </a:p>
        </p:txBody>
      </p:sp>
      <p:pic>
        <p:nvPicPr>
          <p:cNvPr id="16389" name="Рисунок 4" descr="http://festival.1september.ru/articles/568088/Image8655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175"/>
            <a:ext cx="9144000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68824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750" y="1916113"/>
            <a:ext cx="8007350" cy="4191000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ru-RU" sz="11500" dirty="0" smtClean="0">
                <a:solidFill>
                  <a:srgbClr val="FF0000"/>
                </a:solidFill>
              </a:rPr>
              <a:t>Рефлексия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8C5BEC-3C67-4F85-93F4-BC7B82F489DB}" type="slidenum">
              <a:rPr lang="ru-RU">
                <a:solidFill>
                  <a:srgbClr val="FFFFFF"/>
                </a:solidFill>
              </a:rPr>
              <a:pPr>
                <a:defRPr/>
              </a:pPr>
              <a:t>11</a:t>
            </a:fld>
            <a:endParaRPr lang="ru-RU">
              <a:solidFill>
                <a:srgbClr val="FFFFFF"/>
              </a:solidFill>
            </a:endParaRPr>
          </a:p>
        </p:txBody>
      </p:sp>
      <p:pic>
        <p:nvPicPr>
          <p:cNvPr id="17412" name="Содержимое 3" descr="http://xn--i1abbnckbmcl9fb.xn--p1ai/%D1%81%D1%82%D0%B0%D1%82%D1%8C%D0%B8/568088/Image8657.gif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3815073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488FD0"/>
            </a:gs>
            <a:gs pos="39000">
              <a:schemeClr val="accent1">
                <a:satMod val="110000"/>
                <a:lumMod val="100000"/>
                <a:shade val="100000"/>
              </a:schemeClr>
            </a:gs>
            <a:gs pos="100000">
              <a:schemeClr val="accent1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Капля 4"/>
          <p:cNvSpPr/>
          <p:nvPr/>
        </p:nvSpPr>
        <p:spPr>
          <a:xfrm>
            <a:off x="446088" y="192147"/>
            <a:ext cx="8401050" cy="6016625"/>
          </a:xfrm>
          <a:prstGeom prst="teardrop">
            <a:avLst/>
          </a:prstGeom>
          <a:ln w="38100">
            <a:solidFill>
              <a:srgbClr val="92D05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black"/>
              </a:solidFill>
            </a:endParaRPr>
          </a:p>
        </p:txBody>
      </p:sp>
      <p:pic>
        <p:nvPicPr>
          <p:cNvPr id="19459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4975" y="2039938"/>
            <a:ext cx="43307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TextBox 6"/>
          <p:cNvSpPr txBox="1">
            <a:spLocks noChangeArrowheads="1"/>
          </p:cNvSpPr>
          <p:nvPr/>
        </p:nvSpPr>
        <p:spPr bwMode="auto">
          <a:xfrm>
            <a:off x="1289050" y="427038"/>
            <a:ext cx="7558088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dirty="0">
                <a:solidFill>
                  <a:srgbClr val="00B050"/>
                </a:solidFill>
                <a:latin typeface="Algerian" pitchFamily="82" charset="0"/>
                <a:cs typeface="MV Boli" panose="02000500030200090000" pitchFamily="2" charset="0"/>
              </a:rPr>
              <a:t>Рефлексия</a:t>
            </a:r>
            <a:r>
              <a:rPr lang="ru-RU" sz="4000" b="1" dirty="0">
                <a:solidFill>
                  <a:srgbClr val="00B050"/>
                </a:solidFill>
                <a:latin typeface="Comic Sans MS" pitchFamily="66" charset="0"/>
                <a:cs typeface="MV Boli" panose="02000500030200090000" pitchFamily="2" charset="0"/>
              </a:rPr>
              <a:t> как этап современного </a:t>
            </a:r>
            <a:r>
              <a:rPr lang="ru-RU" sz="4000" b="1" dirty="0" smtClean="0">
                <a:solidFill>
                  <a:srgbClr val="00B050"/>
                </a:solidFill>
                <a:latin typeface="Comic Sans MS" pitchFamily="66" charset="0"/>
                <a:cs typeface="MV Boli" panose="02000500030200090000" pitchFamily="2" charset="0"/>
              </a:rPr>
              <a:t>урока в начальных классах </a:t>
            </a:r>
            <a:r>
              <a:rPr lang="ru-RU" sz="4000" b="1" dirty="0">
                <a:solidFill>
                  <a:srgbClr val="00B050"/>
                </a:solidFill>
                <a:latin typeface="Comic Sans MS" pitchFamily="66" charset="0"/>
                <a:cs typeface="MV Boli" panose="02000500030200090000" pitchFamily="2" charset="0"/>
              </a:rPr>
              <a:t>в </a:t>
            </a:r>
            <a:r>
              <a:rPr lang="ru-RU" sz="4000" b="1" dirty="0" smtClean="0">
                <a:solidFill>
                  <a:srgbClr val="00B050"/>
                </a:solidFill>
                <a:latin typeface="Comic Sans MS" pitchFamily="66" charset="0"/>
                <a:cs typeface="MV Boli" panose="02000500030200090000" pitchFamily="2" charset="0"/>
              </a:rPr>
              <a:t>условиях реализации </a:t>
            </a:r>
            <a:r>
              <a:rPr lang="ru-RU" sz="4000" b="1" dirty="0">
                <a:solidFill>
                  <a:srgbClr val="00B050"/>
                </a:solidFill>
                <a:latin typeface="Comic Sans MS" pitchFamily="66" charset="0"/>
                <a:cs typeface="MV Boli" panose="02000500030200090000" pitchFamily="2" charset="0"/>
              </a:rPr>
              <a:t>ФГОС</a:t>
            </a:r>
          </a:p>
        </p:txBody>
      </p:sp>
      <p:sp>
        <p:nvSpPr>
          <p:cNvPr id="9" name="Полилиния 8"/>
          <p:cNvSpPr/>
          <p:nvPr/>
        </p:nvSpPr>
        <p:spPr>
          <a:xfrm rot="21010095">
            <a:off x="3963988" y="2159000"/>
            <a:ext cx="4670425" cy="374650"/>
          </a:xfrm>
          <a:custGeom>
            <a:avLst/>
            <a:gdLst>
              <a:gd name="connsiteX0" fmla="*/ 4671152 w 4671152"/>
              <a:gd name="connsiteY0" fmla="*/ 374791 h 374791"/>
              <a:gd name="connsiteX1" fmla="*/ 2082188 w 4671152"/>
              <a:gd name="connsiteY1" fmla="*/ 218 h 374791"/>
              <a:gd name="connsiteX2" fmla="*/ 451692 w 4671152"/>
              <a:gd name="connsiteY2" fmla="*/ 319707 h 374791"/>
              <a:gd name="connsiteX3" fmla="*/ 0 w 4671152"/>
              <a:gd name="connsiteY3" fmla="*/ 275639 h 374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71152" h="374791">
                <a:moveTo>
                  <a:pt x="4671152" y="374791"/>
                </a:moveTo>
                <a:cubicBezTo>
                  <a:pt x="3728291" y="192095"/>
                  <a:pt x="2785431" y="9399"/>
                  <a:pt x="2082188" y="218"/>
                </a:cubicBezTo>
                <a:cubicBezTo>
                  <a:pt x="1378945" y="-8963"/>
                  <a:pt x="798723" y="273804"/>
                  <a:pt x="451692" y="319707"/>
                </a:cubicBezTo>
                <a:cubicBezTo>
                  <a:pt x="104661" y="365610"/>
                  <a:pt x="52330" y="320624"/>
                  <a:pt x="0" y="275639"/>
                </a:cubicBezTo>
              </a:path>
            </a:pathLst>
          </a:custGeom>
          <a:ln>
            <a:prstDash val="lgDashDotDot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248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434975" y="363538"/>
            <a:ext cx="8202613" cy="936625"/>
          </a:xfrm>
          <a:prstGeom prst="roundRect">
            <a:avLst/>
          </a:prstGeom>
          <a:ln w="3810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0482" name="TextBox 6"/>
          <p:cNvSpPr txBox="1">
            <a:spLocks noChangeArrowheads="1"/>
          </p:cNvSpPr>
          <p:nvPr/>
        </p:nvSpPr>
        <p:spPr bwMode="auto">
          <a:xfrm>
            <a:off x="1016000" y="392113"/>
            <a:ext cx="7443788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>
                <a:solidFill>
                  <a:srgbClr val="0070C0"/>
                </a:solidFill>
                <a:latin typeface="Comic Sans MS" pitchFamily="66" charset="0"/>
                <a:cs typeface="Arial" charset="0"/>
              </a:rPr>
              <a:t>Таблица-фиксация знаний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>
                <a:solidFill>
                  <a:srgbClr val="0070C0"/>
                </a:solidFill>
                <a:latin typeface="Comic Sans MS" pitchFamily="66" charset="0"/>
                <a:cs typeface="Arial" charset="0"/>
              </a:rPr>
              <a:t>по данной теме</a:t>
            </a:r>
          </a:p>
        </p:txBody>
      </p:sp>
      <p:pic>
        <p:nvPicPr>
          <p:cNvPr id="20483" name="Рисунок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488" y="304800"/>
            <a:ext cx="920750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кругленный прямоугольник 7"/>
          <p:cNvSpPr/>
          <p:nvPr/>
        </p:nvSpPr>
        <p:spPr>
          <a:xfrm>
            <a:off x="434975" y="1490663"/>
            <a:ext cx="8202613" cy="4837112"/>
          </a:xfrm>
          <a:prstGeom prst="roundRect">
            <a:avLst>
              <a:gd name="adj" fmla="val 1639"/>
            </a:avLst>
          </a:prstGeom>
          <a:ln w="3810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0485" name="TextBox 5"/>
          <p:cNvSpPr txBox="1">
            <a:spLocks noChangeArrowheads="1"/>
          </p:cNvSpPr>
          <p:nvPr/>
        </p:nvSpPr>
        <p:spPr bwMode="auto">
          <a:xfrm>
            <a:off x="771525" y="1851025"/>
            <a:ext cx="751363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3200">
              <a:solidFill>
                <a:srgbClr val="262626"/>
              </a:solidFill>
              <a:cs typeface="Arial" charset="0"/>
            </a:endParaRPr>
          </a:p>
        </p:txBody>
      </p:sp>
      <p:sp>
        <p:nvSpPr>
          <p:cNvPr id="9" name="Номер слайда 8"/>
          <p:cNvSpPr txBox="1">
            <a:spLocks noGrp="1"/>
          </p:cNvSpPr>
          <p:nvPr/>
        </p:nvSpPr>
        <p:spPr>
          <a:xfrm>
            <a:off x="6513513" y="6002338"/>
            <a:ext cx="20574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>
              <a:defRPr/>
            </a:pPr>
            <a:fld id="{188A9017-D082-4866-B5E1-A8440B219D9F}" type="slidenum">
              <a:rPr lang="ru-RU" sz="1200">
                <a:solidFill>
                  <a:prstClr val="black">
                    <a:tint val="75000"/>
                  </a:prstClr>
                </a:solidFill>
                <a:cs typeface="Arial" charset="0"/>
              </a:rPr>
              <a:pPr algn="r">
                <a:defRPr/>
              </a:pPr>
              <a:t>13</a:t>
            </a:fld>
            <a:endParaRPr lang="ru-RU" sz="1200" dirty="0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  <p:graphicFrame>
        <p:nvGraphicFramePr>
          <p:cNvPr id="32800" name="Group 32"/>
          <p:cNvGraphicFramePr>
            <a:graphicFrameLocks noGrp="1"/>
          </p:cNvGraphicFramePr>
          <p:nvPr>
            <p:ph/>
          </p:nvPr>
        </p:nvGraphicFramePr>
        <p:xfrm>
          <a:off x="981075" y="2279650"/>
          <a:ext cx="7253288" cy="3408363"/>
        </p:xfrm>
        <a:graphic>
          <a:graphicData uri="http://schemas.openxmlformats.org/drawingml/2006/table">
            <a:tbl>
              <a:tblPr/>
              <a:tblGrid>
                <a:gridCol w="1995488"/>
                <a:gridCol w="1631950"/>
                <a:gridCol w="1812925"/>
                <a:gridCol w="1812925"/>
              </a:tblGrid>
              <a:tr h="10175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Понятие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Знаю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Хочу узнать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Узнал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907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         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Calibri" pitchFamily="34" charset="0"/>
                        </a:rPr>
                        <a:t>Рефлексия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9128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22114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      Что такое рефлексия?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Слово </a:t>
            </a:r>
            <a:r>
              <a:rPr lang="ru-RU" b="1" dirty="0" smtClean="0"/>
              <a:t>рефлексия</a:t>
            </a:r>
            <a:r>
              <a:rPr lang="ru-RU" dirty="0" smtClean="0"/>
              <a:t> происходит от латинского </a:t>
            </a:r>
            <a:r>
              <a:rPr lang="ru-RU" dirty="0" err="1" smtClean="0"/>
              <a:t>reflexio</a:t>
            </a:r>
            <a:r>
              <a:rPr lang="ru-RU" dirty="0" smtClean="0"/>
              <a:t> – </a:t>
            </a:r>
            <a:r>
              <a:rPr lang="ru-RU" b="1" dirty="0" smtClean="0">
                <a:solidFill>
                  <a:srgbClr val="FF0000"/>
                </a:solidFill>
              </a:rPr>
              <a:t>обращение назад</a:t>
            </a:r>
            <a:r>
              <a:rPr lang="ru-RU" b="1" dirty="0" smtClean="0"/>
              <a:t>.</a:t>
            </a:r>
            <a:r>
              <a:rPr lang="ru-RU" dirty="0" smtClean="0"/>
              <a:t> </a:t>
            </a:r>
          </a:p>
          <a:p>
            <a:pPr>
              <a:buNone/>
            </a:pPr>
            <a:r>
              <a:rPr lang="ru-RU" dirty="0" smtClean="0"/>
              <a:t>   </a:t>
            </a:r>
            <a:r>
              <a:rPr lang="ru-RU" b="1" i="1" dirty="0" smtClean="0"/>
              <a:t>Словарь иностранных слов </a:t>
            </a:r>
            <a:r>
              <a:rPr lang="ru-RU" dirty="0" smtClean="0"/>
              <a:t>определяет рефлексию как </a:t>
            </a:r>
            <a:r>
              <a:rPr lang="ru-RU" b="1" dirty="0" smtClean="0">
                <a:solidFill>
                  <a:srgbClr val="FF0000"/>
                </a:solidFill>
              </a:rPr>
              <a:t>размышление о своем внутреннем состоянии, самопознание.</a:t>
            </a:r>
            <a:r>
              <a:rPr lang="ru-RU" dirty="0" smtClean="0"/>
              <a:t> </a:t>
            </a:r>
          </a:p>
          <a:p>
            <a:pPr>
              <a:buNone/>
            </a:pPr>
            <a:r>
              <a:rPr lang="ru-RU" b="1" dirty="0" smtClean="0"/>
              <a:t>   </a:t>
            </a:r>
            <a:r>
              <a:rPr lang="ru-RU" b="1" i="1" dirty="0" smtClean="0"/>
              <a:t>Толковый словарь русского языка</a:t>
            </a:r>
            <a:r>
              <a:rPr lang="ru-RU" dirty="0" smtClean="0"/>
              <a:t> трактует рефлексию как </a:t>
            </a:r>
            <a:r>
              <a:rPr lang="ru-RU" b="1" dirty="0" smtClean="0">
                <a:solidFill>
                  <a:srgbClr val="FF0000"/>
                </a:solidFill>
              </a:rPr>
              <a:t>самоанализ</a:t>
            </a:r>
            <a:r>
              <a:rPr lang="ru-RU" b="1" dirty="0" smtClean="0"/>
              <a:t>.</a:t>
            </a:r>
          </a:p>
          <a:p>
            <a:pPr>
              <a:buNone/>
            </a:pPr>
            <a:r>
              <a:rPr lang="ru-RU" dirty="0" smtClean="0"/>
              <a:t>   </a:t>
            </a:r>
            <a:r>
              <a:rPr lang="ru-RU" b="1" i="1" dirty="0" smtClean="0"/>
              <a:t>В современной педагогике </a:t>
            </a:r>
            <a:r>
              <a:rPr lang="ru-RU" dirty="0" smtClean="0"/>
              <a:t>под рефлексией понимают </a:t>
            </a:r>
            <a:r>
              <a:rPr lang="ru-RU" b="1" dirty="0" smtClean="0">
                <a:solidFill>
                  <a:srgbClr val="FF0000"/>
                </a:solidFill>
              </a:rPr>
              <a:t>самоанализ деятельности и её  результатов.</a:t>
            </a:r>
            <a:endParaRPr lang="ru-RU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21506" name="Picture 2" descr="C:\Users\Пользователь\Desktop\359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76672"/>
            <a:ext cx="1056481" cy="10081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09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Основные функции рефлексии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980728"/>
            <a:ext cx="7571184" cy="5493224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b="1" dirty="0" smtClean="0"/>
              <a:t>Рефлексия позволяет </a:t>
            </a:r>
            <a:r>
              <a:rPr lang="ru-RU" b="1" dirty="0" smtClean="0">
                <a:solidFill>
                  <a:srgbClr val="FF0000"/>
                </a:solidFill>
              </a:rPr>
              <a:t>приучить</a:t>
            </a:r>
            <a:r>
              <a:rPr lang="ru-RU" b="1" dirty="0" smtClean="0">
                <a:solidFill>
                  <a:schemeClr val="tx2"/>
                </a:solidFill>
              </a:rPr>
              <a:t> </a:t>
            </a:r>
            <a:r>
              <a:rPr lang="ru-RU" b="1" dirty="0" smtClean="0"/>
              <a:t>ученика к самоконтролю, самооценке, </a:t>
            </a:r>
            <a:r>
              <a:rPr lang="ru-RU" b="1" dirty="0" err="1" smtClean="0"/>
              <a:t>саморегули-рованию</a:t>
            </a:r>
            <a:r>
              <a:rPr lang="ru-RU" b="1" dirty="0" smtClean="0"/>
              <a:t> и формированию привычки к осмыслению событий, проблем, жизни.</a:t>
            </a:r>
          </a:p>
          <a:p>
            <a:pPr>
              <a:lnSpc>
                <a:spcPct val="80000"/>
              </a:lnSpc>
              <a:buNone/>
            </a:pPr>
            <a:endParaRPr lang="ru-RU" b="1" dirty="0" smtClean="0"/>
          </a:p>
          <a:p>
            <a:pPr>
              <a:lnSpc>
                <a:spcPct val="80000"/>
              </a:lnSpc>
            </a:pPr>
            <a:r>
              <a:rPr lang="ru-RU" b="1" dirty="0" smtClean="0"/>
              <a:t> Рефлексия </a:t>
            </a:r>
            <a:r>
              <a:rPr lang="ru-RU" b="1" dirty="0" smtClean="0">
                <a:solidFill>
                  <a:srgbClr val="FF0000"/>
                </a:solidFill>
              </a:rPr>
              <a:t>способствует развитию </a:t>
            </a:r>
            <a:r>
              <a:rPr lang="ru-RU" b="1" dirty="0" smtClean="0"/>
              <a:t>у </a:t>
            </a:r>
            <a:r>
              <a:rPr lang="ru-RU" b="1" dirty="0" err="1" smtClean="0"/>
              <a:t>уча-щихся</a:t>
            </a:r>
            <a:r>
              <a:rPr lang="ru-RU" b="1" dirty="0" smtClean="0"/>
              <a:t> критического мышления, </a:t>
            </a:r>
            <a:r>
              <a:rPr lang="ru-RU" b="1" dirty="0" err="1" smtClean="0"/>
              <a:t>осознан-ного</a:t>
            </a:r>
            <a:r>
              <a:rPr lang="ru-RU" b="1" dirty="0" smtClean="0"/>
              <a:t> отношения к своей деятельности.</a:t>
            </a:r>
          </a:p>
          <a:p>
            <a:pPr>
              <a:lnSpc>
                <a:spcPct val="80000"/>
              </a:lnSpc>
              <a:buNone/>
            </a:pPr>
            <a:endParaRPr lang="ru-RU" b="1" dirty="0" smtClean="0"/>
          </a:p>
          <a:p>
            <a:pPr>
              <a:lnSpc>
                <a:spcPct val="80000"/>
              </a:lnSpc>
            </a:pPr>
            <a:r>
              <a:rPr lang="ru-RU" b="1" dirty="0" smtClean="0"/>
              <a:t>Рефлексия </a:t>
            </a:r>
            <a:r>
              <a:rPr lang="ru-RU" b="1" dirty="0" smtClean="0">
                <a:solidFill>
                  <a:srgbClr val="FF0000"/>
                </a:solidFill>
              </a:rPr>
              <a:t>направлена на осознание </a:t>
            </a:r>
            <a:r>
              <a:rPr lang="ru-RU" b="1" dirty="0" smtClean="0"/>
              <a:t>пройденного пути, на сбор в общую </a:t>
            </a:r>
            <a:r>
              <a:rPr lang="ru-RU" b="1" dirty="0" err="1" smtClean="0"/>
              <a:t>копил-ку</a:t>
            </a:r>
            <a:r>
              <a:rPr lang="ru-RU" b="1" dirty="0" smtClean="0"/>
              <a:t> замеченного и обдуманного, понятого каждым. Её цель не просто уйти с урока с зафиксированным результатом, а выстроить смысловую цепочку, сравнить способы и методы, применяемые другими со своими.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7467600" cy="151216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dirty="0" smtClean="0">
                <a:solidFill>
                  <a:srgbClr val="FF0000"/>
                </a:solidFill>
              </a:rPr>
              <a:t>Исходя из функций рефлексии предлагается следующая классификация: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2060848"/>
            <a:ext cx="7859216" cy="2376264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b="1" i="1" dirty="0" smtClean="0"/>
              <a:t>рефлексия настроения и эмоционального состояния; </a:t>
            </a:r>
          </a:p>
          <a:p>
            <a:pPr>
              <a:lnSpc>
                <a:spcPct val="90000"/>
              </a:lnSpc>
            </a:pPr>
            <a:r>
              <a:rPr lang="ru-RU" b="1" i="1" dirty="0" smtClean="0"/>
              <a:t>рефлексия деятельности; </a:t>
            </a:r>
          </a:p>
          <a:p>
            <a:pPr>
              <a:lnSpc>
                <a:spcPct val="90000"/>
              </a:lnSpc>
            </a:pPr>
            <a:r>
              <a:rPr lang="ru-RU" b="1" i="1" dirty="0" smtClean="0"/>
              <a:t>рефлексия содержания учебного материала. </a:t>
            </a:r>
          </a:p>
          <a:p>
            <a:pPr>
              <a:buNone/>
            </a:pPr>
            <a:r>
              <a:rPr lang="ru-RU" dirty="0" smtClean="0"/>
              <a:t>   </a:t>
            </a:r>
            <a:endParaRPr lang="ru-RU" dirty="0"/>
          </a:p>
        </p:txBody>
      </p:sp>
      <p:pic>
        <p:nvPicPr>
          <p:cNvPr id="23554" name="Picture 2" descr="C:\Users\Пользователь\Desktop\359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3933056"/>
            <a:ext cx="2490277" cy="2376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229026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Рефлексия настроения и эмоционального состояния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sz="2400" b="1" dirty="0" smtClean="0">
                <a:solidFill>
                  <a:schemeClr val="tx1"/>
                </a:solidFill>
              </a:rPr>
              <a:t>проводится в начале урока и в конце деятельности</a:t>
            </a: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 </a:t>
            </a:r>
            <a:br>
              <a:rPr lang="ru-RU" b="1" dirty="0" smtClean="0">
                <a:solidFill>
                  <a:srgbClr val="FF0000"/>
                </a:solidFill>
              </a:rPr>
            </a:b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2132856"/>
            <a:ext cx="7467600" cy="4341096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- Смайлики                      - Гномики  </a:t>
            </a:r>
            <a:endParaRPr lang="ru-RU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- Солнышко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и тучка</a:t>
            </a:r>
          </a:p>
          <a:p>
            <a:endParaRPr lang="ru-RU" dirty="0"/>
          </a:p>
        </p:txBody>
      </p:sp>
      <p:pic>
        <p:nvPicPr>
          <p:cNvPr id="6" name="Рисунок 5" descr="Задорное солнышко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98982" y="3039076"/>
            <a:ext cx="2376264" cy="1591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Файл:2облачко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2998" y="4700428"/>
            <a:ext cx="2232248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9983" y="2996952"/>
            <a:ext cx="1571697" cy="161974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6677" y="4581128"/>
            <a:ext cx="1642828" cy="165618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29866" y="2484184"/>
            <a:ext cx="1518036" cy="209720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91655" y="4219556"/>
            <a:ext cx="1981372" cy="21337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10FB70-570F-4692-999D-AD630F7D5DD6}" type="slidenum">
              <a:rPr lang="ru-RU">
                <a:solidFill>
                  <a:srgbClr val="FFFFFF"/>
                </a:solidFill>
              </a:rPr>
              <a:pPr>
                <a:defRPr/>
              </a:pPr>
              <a:t>18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3072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sz="4000" i="1" smtClean="0">
                <a:solidFill>
                  <a:srgbClr val="99FF99"/>
                </a:solidFill>
              </a:rPr>
              <a:t>Приемы рефлексии содержания учебного материала</a:t>
            </a:r>
          </a:p>
        </p:txBody>
      </p:sp>
      <p:sp>
        <p:nvSpPr>
          <p:cNvPr id="30724" name="WordArt 4"/>
          <p:cNvSpPr>
            <a:spLocks noChangeArrowheads="1" noChangeShapeType="1" noTextEdit="1"/>
          </p:cNvSpPr>
          <p:nvPr/>
        </p:nvSpPr>
        <p:spPr bwMode="auto">
          <a:xfrm>
            <a:off x="1258888" y="1916113"/>
            <a:ext cx="6696075" cy="7191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800" kern="10">
                <a:ln w="9525">
                  <a:noFill/>
                  <a:round/>
                  <a:headEnd/>
                  <a:tailEnd/>
                </a:ln>
                <a:solidFill>
                  <a:srgbClr val="6633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Своей работой на уроке я...</a:t>
            </a:r>
          </a:p>
        </p:txBody>
      </p:sp>
      <p:sp>
        <p:nvSpPr>
          <p:cNvPr id="30725" name="WordArt 5"/>
          <p:cNvSpPr>
            <a:spLocks noChangeArrowheads="1" noChangeShapeType="1" noTextEdit="1"/>
          </p:cNvSpPr>
          <p:nvPr/>
        </p:nvSpPr>
        <p:spPr bwMode="auto">
          <a:xfrm>
            <a:off x="971550" y="2852738"/>
            <a:ext cx="7848600" cy="27368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800" kern="10">
                <a:ln w="9525">
                  <a:noFill/>
                  <a:round/>
                  <a:headEnd/>
                  <a:tailEnd/>
                </a:ln>
                <a:solidFill>
                  <a:srgbClr val="000066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доволен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800" kern="10">
                <a:ln w="9525">
                  <a:noFill/>
                  <a:round/>
                  <a:headEnd/>
                  <a:tailEnd/>
                </a:ln>
                <a:solidFill>
                  <a:srgbClr val="000066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не совсем доволен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800" kern="10">
                <a:ln w="9525">
                  <a:noFill/>
                  <a:round/>
                  <a:headEnd/>
                  <a:tailEnd/>
                </a:ln>
                <a:solidFill>
                  <a:srgbClr val="000066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я не доволен, потому что...</a:t>
            </a:r>
          </a:p>
        </p:txBody>
      </p:sp>
    </p:spTree>
    <p:extLst>
      <p:ext uri="{BB962C8B-B14F-4D97-AF65-F5344CB8AC3E}">
        <p14:creationId xmlns:p14="http://schemas.microsoft.com/office/powerpoint/2010/main" val="10593443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/>
      <p:bldP spid="30724" grpId="0" animBg="1"/>
      <p:bldP spid="3072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BDF198-5D84-4F35-B4BF-EC764232EF5C}" type="slidenum">
              <a:rPr lang="ru-RU">
                <a:solidFill>
                  <a:srgbClr val="FFFFFF"/>
                </a:solidFill>
              </a:rPr>
              <a:pPr>
                <a:defRPr/>
              </a:pPr>
              <a:t>19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21508" name="WordArt 4"/>
          <p:cNvSpPr>
            <a:spLocks noChangeArrowheads="1" noChangeShapeType="1" noTextEdit="1"/>
          </p:cNvSpPr>
          <p:nvPr/>
        </p:nvSpPr>
        <p:spPr bwMode="auto">
          <a:xfrm>
            <a:off x="900113" y="260350"/>
            <a:ext cx="6696075" cy="7191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800" kern="10">
                <a:ln w="9525">
                  <a:noFill/>
                  <a:round/>
                  <a:headEnd/>
                  <a:tailEnd/>
                </a:ln>
                <a:solidFill>
                  <a:srgbClr val="6633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Сегодня на уроке я...</a:t>
            </a:r>
          </a:p>
        </p:txBody>
      </p:sp>
      <p:sp>
        <p:nvSpPr>
          <p:cNvPr id="21509" name="WordArt 5"/>
          <p:cNvSpPr>
            <a:spLocks noChangeArrowheads="1" noChangeShapeType="1" noTextEdit="1"/>
          </p:cNvSpPr>
          <p:nvPr/>
        </p:nvSpPr>
        <p:spPr bwMode="auto">
          <a:xfrm>
            <a:off x="827088" y="1412875"/>
            <a:ext cx="7848600" cy="43926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800" kern="10">
                <a:ln w="9525">
                  <a:noFill/>
                  <a:round/>
                  <a:headEnd/>
                  <a:tailEnd/>
                </a:ln>
                <a:solidFill>
                  <a:srgbClr val="000066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научился  …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800" kern="10">
                <a:ln w="9525">
                  <a:noFill/>
                  <a:round/>
                  <a:headEnd/>
                  <a:tailEnd/>
                </a:ln>
                <a:solidFill>
                  <a:srgbClr val="000066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было интересно  …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800" kern="10">
                <a:ln w="9525">
                  <a:noFill/>
                  <a:round/>
                  <a:headEnd/>
                  <a:tailEnd/>
                </a:ln>
                <a:solidFill>
                  <a:srgbClr val="000066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было трудно …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800" kern="10">
                <a:ln w="9525">
                  <a:noFill/>
                  <a:round/>
                  <a:headEnd/>
                  <a:tailEnd/>
                </a:ln>
                <a:solidFill>
                  <a:srgbClr val="000066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мои ощущения   …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800" kern="10">
                <a:ln w="9525">
                  <a:noFill/>
                  <a:round/>
                  <a:headEnd/>
                  <a:tailEnd/>
                </a:ln>
                <a:solidFill>
                  <a:srgbClr val="000066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больше всего понравилось...</a:t>
            </a:r>
          </a:p>
        </p:txBody>
      </p:sp>
    </p:spTree>
    <p:extLst>
      <p:ext uri="{BB962C8B-B14F-4D97-AF65-F5344CB8AC3E}">
        <p14:creationId xmlns:p14="http://schemas.microsoft.com/office/powerpoint/2010/main" val="1564438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 animBg="1"/>
      <p:bldP spid="2150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5A8B77-D032-4F5A-9BE2-0B9B51641B92}" type="slidenum">
              <a:rPr lang="ru-RU">
                <a:solidFill>
                  <a:srgbClr val="FFFFFF"/>
                </a:solidFill>
              </a:rPr>
              <a:pPr>
                <a:defRPr/>
              </a:pPr>
              <a:t>2</a:t>
            </a:fld>
            <a:endParaRPr lang="ru-RU">
              <a:solidFill>
                <a:srgbClr val="FFFFFF"/>
              </a:solidFill>
            </a:endParaRPr>
          </a:p>
        </p:txBody>
      </p:sp>
      <p:pic>
        <p:nvPicPr>
          <p:cNvPr id="5123" name="Рисунок 3" descr="http://festival.1september.ru/articles/568088/Image8644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0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810125" y="5013325"/>
            <a:ext cx="184150" cy="92392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5400" b="1" spc="50" dirty="0">
              <a:ln w="11430">
                <a:solidFill>
                  <a:sysClr val="windowText" lastClr="000000"/>
                </a:solidFill>
              </a:ln>
              <a:gradFill>
                <a:gsLst>
                  <a:gs pos="25000">
                    <a:srgbClr val="B28300">
                      <a:satMod val="155000"/>
                    </a:srgbClr>
                  </a:gs>
                  <a:gs pos="100000">
                    <a:srgbClr val="B28300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glow rad="101600">
                  <a:srgbClr val="FF9900">
                    <a:lumMod val="60000"/>
                    <a:lumOff val="40000"/>
                    <a:alpha val="60000"/>
                  </a:srgb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38960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одержимое 7"/>
          <p:cNvGraphicFramePr>
            <a:graphicFrameLocks noGrp="1"/>
          </p:cNvGraphicFramePr>
          <p:nvPr>
            <p:ph sz="quarter" idx="1"/>
          </p:nvPr>
        </p:nvGraphicFramePr>
        <p:xfrm>
          <a:off x="1187624" y="1484784"/>
          <a:ext cx="6480720" cy="4478994"/>
        </p:xfrm>
        <a:graphic>
          <a:graphicData uri="http://schemas.openxmlformats.org/drawingml/2006/table">
            <a:tbl>
              <a:tblPr/>
              <a:tblGrid>
                <a:gridCol w="1749405"/>
                <a:gridCol w="4731315"/>
              </a:tblGrid>
              <a:tr h="15841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Arial Black"/>
                          <a:ea typeface="Calibri"/>
                          <a:cs typeface="Times New Roman"/>
                        </a:rPr>
                        <a:t>Плюс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Всё, что понравилось на уроке, информация и формы работы, 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которые вызвали положительные эмоции или полезны для достижения каких-то целей.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01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Arial Black"/>
                          <a:ea typeface="Calibri"/>
                          <a:cs typeface="Times New Roman"/>
                        </a:rPr>
                        <a:t>Минус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Всё, что не понравилось на уроке, вызвало неприязнь, скучно, непонятно, не нужно,</a:t>
                      </a:r>
                      <a:r>
                        <a:rPr kumimoji="0" lang="ru-RU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бесполезная </a:t>
                      </a:r>
                      <a:r>
                        <a:rPr kumimoji="0"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информация.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470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Arial Black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Arial Black"/>
                          <a:ea typeface="Calibri"/>
                          <a:cs typeface="Times New Roman"/>
                        </a:rPr>
                        <a:t>Интересно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Любопытные факты, о которых узнали на уроке,  что  ещё хотелось бы узнать по данной проблеме, вопросы к учителю.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67731"/>
            <a:ext cx="7427168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Плюс, минус, интересно</a:t>
            </a:r>
            <a:endParaRPr lang="ru-RU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3890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СИНКВЕЙН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/>
              <a:t> - </a:t>
            </a:r>
            <a:r>
              <a:rPr lang="ru-RU" b="1" dirty="0" smtClean="0">
                <a:solidFill>
                  <a:schemeClr val="tx1"/>
                </a:solidFill>
              </a:rPr>
              <a:t>это стихотворение из 5 строк, которое строится по правилам: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b="1" dirty="0" smtClean="0"/>
              <a:t>1 строка</a:t>
            </a:r>
            <a:r>
              <a:rPr lang="ru-RU" dirty="0" smtClean="0"/>
              <a:t> – тема или предмет (одно </a:t>
            </a:r>
            <a:r>
              <a:rPr lang="ru-RU" dirty="0" err="1" smtClean="0"/>
              <a:t>существи-тельное</a:t>
            </a:r>
            <a:r>
              <a:rPr lang="ru-RU" dirty="0" smtClean="0"/>
              <a:t>): </a:t>
            </a:r>
          </a:p>
          <a:p>
            <a:r>
              <a:rPr lang="ru-RU" b="1" dirty="0" smtClean="0"/>
              <a:t>2 строка</a:t>
            </a:r>
            <a:r>
              <a:rPr lang="ru-RU" dirty="0" smtClean="0"/>
              <a:t> – описание предмета (два </a:t>
            </a:r>
            <a:r>
              <a:rPr lang="ru-RU" dirty="0" err="1" smtClean="0"/>
              <a:t>прилага-тельных</a:t>
            </a:r>
            <a:r>
              <a:rPr lang="ru-RU" dirty="0" smtClean="0"/>
              <a:t>): </a:t>
            </a:r>
          </a:p>
          <a:p>
            <a:r>
              <a:rPr lang="ru-RU" b="1" dirty="0" smtClean="0"/>
              <a:t>3 строка</a:t>
            </a:r>
            <a:r>
              <a:rPr lang="ru-RU" dirty="0" smtClean="0"/>
              <a:t> – описание действия (три глагола):</a:t>
            </a:r>
          </a:p>
          <a:p>
            <a:r>
              <a:rPr lang="ru-RU" b="1" dirty="0" smtClean="0"/>
              <a:t>4 строка</a:t>
            </a:r>
            <a:r>
              <a:rPr lang="ru-RU" dirty="0" smtClean="0"/>
              <a:t> – фраза, выражающая отношение к предмету:</a:t>
            </a:r>
          </a:p>
          <a:p>
            <a:r>
              <a:rPr lang="ru-RU" b="1" dirty="0" smtClean="0"/>
              <a:t>5 строка</a:t>
            </a:r>
            <a:r>
              <a:rPr lang="ru-RU" dirty="0" smtClean="0"/>
              <a:t> – синоним, обобщающий или расширяющий  смысл темы или предмета (одно слово)</a:t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14683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синквейн к русской народной сказке «Петушок и бобовое зёрнышко»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/>
            <a:r>
              <a:rPr lang="ru-RU" b="1" dirty="0" smtClean="0"/>
              <a:t>Курочка</a:t>
            </a:r>
          </a:p>
          <a:p>
            <a:pPr lvl="0"/>
            <a:r>
              <a:rPr lang="ru-RU" b="1" dirty="0" smtClean="0"/>
              <a:t>Добрая, заботливая</a:t>
            </a:r>
          </a:p>
          <a:p>
            <a:pPr lvl="0"/>
            <a:r>
              <a:rPr lang="ru-RU" b="1" dirty="0" smtClean="0"/>
              <a:t>Просит, жалеет, спасает </a:t>
            </a:r>
          </a:p>
          <a:p>
            <a:pPr lvl="0"/>
            <a:r>
              <a:rPr lang="ru-RU" b="1" dirty="0" smtClean="0"/>
              <a:t>Благодаря ей петушок остается жив</a:t>
            </a:r>
          </a:p>
          <a:p>
            <a:pPr lvl="0"/>
            <a:r>
              <a:rPr lang="ru-RU" b="1" dirty="0" smtClean="0"/>
              <a:t>Хозяйка</a:t>
            </a:r>
          </a:p>
          <a:p>
            <a:endParaRPr lang="ru-RU" dirty="0"/>
          </a:p>
        </p:txBody>
      </p:sp>
      <p:pic>
        <p:nvPicPr>
          <p:cNvPr id="1026" name="Picture 2" descr="http://beautiful-all.narod.ru/Skazki/sk16/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3717032"/>
            <a:ext cx="3672408" cy="25922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79729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cap="none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Таблица-фиксация знания и незнания </a:t>
            </a:r>
            <a:r>
              <a:rPr lang="ru-RU" cap="none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cap="none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cap="none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cap="none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каком-либо понятии</a:t>
            </a:r>
            <a:endParaRPr lang="ru-RU" cap="none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42875" y="1857375"/>
          <a:ext cx="9001125" cy="4593781"/>
        </p:xfrm>
        <a:graphic>
          <a:graphicData uri="http://schemas.openxmlformats.org/drawingml/2006/table">
            <a:tbl>
              <a:tblPr/>
              <a:tblGrid>
                <a:gridCol w="2462213"/>
                <a:gridCol w="2073275"/>
                <a:gridCol w="2233612"/>
                <a:gridCol w="2232025"/>
              </a:tblGrid>
              <a:tr h="16494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4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Понятие </a:t>
                      </a:r>
                      <a:endParaRPr kumimoji="0" lang="ru-RU" altLang="ru-RU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4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Знал </a:t>
                      </a:r>
                      <a:endParaRPr kumimoji="0" lang="ru-RU" altLang="ru-RU" sz="4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4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Узнал </a:t>
                      </a:r>
                      <a:endParaRPr kumimoji="0" lang="ru-RU" altLang="ru-RU" sz="4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Хочу узнать</a:t>
                      </a:r>
                      <a:endParaRPr kumimoji="0" lang="ru-RU" altLang="ru-RU" sz="40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65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Например: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Имя существительное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Часть речи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Вопросы кто? что?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Изменяется по числам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Бывает женского, мужского, среднего рода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Как еще изменяются </a:t>
                      </a:r>
                      <a:r>
                        <a:rPr kumimoji="0" lang="ru-RU" altLang="ru-RU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существи</a:t>
                      </a:r>
                      <a:r>
                        <a:rPr kumimoji="0" lang="ru-RU" alt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тельные?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00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476672"/>
            <a:ext cx="7272808" cy="87254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dirty="0" smtClean="0">
                <a:solidFill>
                  <a:srgbClr val="FF0000"/>
                </a:solidFill>
              </a:rPr>
              <a:t>Рефлексия деятельности</a:t>
            </a:r>
            <a:r>
              <a:rPr lang="ru-RU" dirty="0" smtClean="0">
                <a:solidFill>
                  <a:prstClr val="black"/>
                </a:solidFill>
              </a:rPr>
              <a:t> </a:t>
            </a:r>
          </a:p>
          <a:p>
            <a:r>
              <a:rPr lang="ru-RU" sz="2700" dirty="0" smtClean="0">
                <a:solidFill>
                  <a:prstClr val="black"/>
                </a:solidFill>
              </a:rPr>
              <a:t>                </a:t>
            </a:r>
          </a:p>
          <a:p>
            <a:r>
              <a:rPr lang="ru-RU" sz="2700" dirty="0" smtClean="0">
                <a:solidFill>
                  <a:prstClr val="black"/>
                </a:solidFill>
              </a:rPr>
              <a:t>            дает  возможность </a:t>
            </a:r>
            <a:r>
              <a:rPr lang="ru-RU" sz="2700" b="1" dirty="0" smtClean="0">
                <a:solidFill>
                  <a:prstClr val="black"/>
                </a:solidFill>
              </a:rPr>
              <a:t>осмысления                      способов и приемов работы</a:t>
            </a:r>
            <a:r>
              <a:rPr lang="ru-RU" sz="2700" dirty="0" smtClean="0">
                <a:solidFill>
                  <a:prstClr val="black"/>
                </a:solidFill>
              </a:rPr>
              <a:t> с учебным материалом, поиска наиболее рациональ-ных. Этот вид рефлексии приемлем на этапе проверки </a:t>
            </a:r>
            <a:r>
              <a:rPr lang="ru-RU" sz="2700" b="1" dirty="0" smtClean="0">
                <a:solidFill>
                  <a:prstClr val="black"/>
                </a:solidFill>
              </a:rPr>
              <a:t>домашнего задания</a:t>
            </a:r>
            <a:r>
              <a:rPr lang="ru-RU" sz="2700" dirty="0" smtClean="0">
                <a:solidFill>
                  <a:prstClr val="black"/>
                </a:solidFill>
              </a:rPr>
              <a:t>,</a:t>
            </a:r>
          </a:p>
          <a:p>
            <a:r>
              <a:rPr lang="ru-RU" sz="2700" b="1" dirty="0" smtClean="0">
                <a:solidFill>
                  <a:prstClr val="black"/>
                </a:solidFill>
              </a:rPr>
              <a:t>защите проектных работ</a:t>
            </a:r>
            <a:r>
              <a:rPr lang="ru-RU" sz="2700" dirty="0" smtClean="0">
                <a:solidFill>
                  <a:prstClr val="black"/>
                </a:solidFill>
              </a:rPr>
              <a:t>. Применение этого вида рефлексии в конце урока дает возможность оценить активность каждого на разных этапах урока, используя, например, прием </a:t>
            </a:r>
            <a:r>
              <a:rPr lang="ru-RU" sz="2700" b="1" dirty="0" smtClean="0">
                <a:solidFill>
                  <a:prstClr val="black"/>
                </a:solidFill>
              </a:rPr>
              <a:t>«лестницы </a:t>
            </a:r>
            <a:r>
              <a:rPr lang="ru-RU" sz="2700" dirty="0" smtClean="0">
                <a:solidFill>
                  <a:prstClr val="black"/>
                </a:solidFill>
              </a:rPr>
              <a:t> </a:t>
            </a:r>
            <a:r>
              <a:rPr lang="ru-RU" sz="2700" b="1" dirty="0" smtClean="0">
                <a:solidFill>
                  <a:prstClr val="black"/>
                </a:solidFill>
              </a:rPr>
              <a:t>успеха». </a:t>
            </a:r>
          </a:p>
          <a:p>
            <a:endParaRPr lang="ru-RU" b="1" dirty="0" smtClean="0">
              <a:solidFill>
                <a:prstClr val="black"/>
              </a:solidFill>
            </a:endParaRPr>
          </a:p>
          <a:p>
            <a:endParaRPr lang="ru-RU" b="1" dirty="0" smtClean="0">
              <a:solidFill>
                <a:prstClr val="black"/>
              </a:solidFill>
            </a:endParaRPr>
          </a:p>
          <a:p>
            <a:endParaRPr lang="ru-RU" b="1" dirty="0" smtClean="0">
              <a:solidFill>
                <a:prstClr val="black"/>
              </a:solidFill>
            </a:endParaRPr>
          </a:p>
          <a:p>
            <a:endParaRPr lang="ru-RU" b="1" dirty="0" smtClean="0">
              <a:solidFill>
                <a:prstClr val="black"/>
              </a:solidFill>
            </a:endParaRPr>
          </a:p>
          <a:p>
            <a:endParaRPr lang="ru-RU" b="1" dirty="0" smtClean="0">
              <a:solidFill>
                <a:prstClr val="black"/>
              </a:solidFill>
            </a:endParaRPr>
          </a:p>
          <a:p>
            <a:endParaRPr lang="ru-RU" b="1" dirty="0" smtClean="0">
              <a:solidFill>
                <a:prstClr val="black"/>
              </a:solidFill>
            </a:endParaRPr>
          </a:p>
          <a:p>
            <a:endParaRPr lang="ru-RU" b="1" dirty="0" smtClean="0">
              <a:solidFill>
                <a:prstClr val="black"/>
              </a:solidFill>
            </a:endParaRPr>
          </a:p>
          <a:p>
            <a:endParaRPr lang="ru-RU" b="1" dirty="0" smtClean="0">
              <a:solidFill>
                <a:prstClr val="black"/>
              </a:solidFill>
            </a:endParaRPr>
          </a:p>
          <a:p>
            <a:endParaRPr lang="ru-RU" b="1" dirty="0" smtClean="0">
              <a:solidFill>
                <a:prstClr val="black"/>
              </a:solidFill>
            </a:endParaRPr>
          </a:p>
          <a:p>
            <a:endParaRPr lang="ru-RU" b="1" dirty="0" smtClean="0">
              <a:solidFill>
                <a:prstClr val="black"/>
              </a:solidFill>
            </a:endParaRPr>
          </a:p>
          <a:p>
            <a:endParaRPr lang="ru-RU" b="1" dirty="0" smtClean="0">
              <a:solidFill>
                <a:prstClr val="black"/>
              </a:solidFill>
            </a:endParaRPr>
          </a:p>
          <a:p>
            <a:endParaRPr lang="ru-RU" b="1" dirty="0" smtClean="0">
              <a:solidFill>
                <a:prstClr val="black"/>
              </a:solidFill>
            </a:endParaRPr>
          </a:p>
          <a:p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3" name="Picture 2" descr="C:\Users\Пользователь\Desktop\359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620688"/>
            <a:ext cx="1266141" cy="12081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22817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434975" y="363538"/>
            <a:ext cx="8202613" cy="936625"/>
          </a:xfrm>
          <a:prstGeom prst="roundRect">
            <a:avLst/>
          </a:prstGeom>
          <a:ln w="3810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58371" name="TextBox 6"/>
          <p:cNvSpPr txBox="1">
            <a:spLocks noChangeArrowheads="1"/>
          </p:cNvSpPr>
          <p:nvPr/>
        </p:nvSpPr>
        <p:spPr bwMode="auto">
          <a:xfrm>
            <a:off x="1112838" y="546100"/>
            <a:ext cx="73596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>
                <a:solidFill>
                  <a:srgbClr val="0563C1"/>
                </a:solidFill>
                <a:latin typeface="Comic Sans MS" pitchFamily="66" charset="0"/>
                <a:cs typeface="Arial" charset="0"/>
              </a:rPr>
              <a:t>Рефлексия деятельности</a:t>
            </a:r>
            <a:endParaRPr lang="ru-RU" sz="2800">
              <a:solidFill>
                <a:srgbClr val="0563C1"/>
              </a:solidFill>
              <a:latin typeface="Comic Sans MS" pitchFamily="66" charset="0"/>
              <a:cs typeface="Arial" charset="0"/>
            </a:endParaRPr>
          </a:p>
        </p:txBody>
      </p:sp>
      <p:pic>
        <p:nvPicPr>
          <p:cNvPr id="58372" name="Рисунок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488" y="304800"/>
            <a:ext cx="920750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кругленный прямоугольник 7"/>
          <p:cNvSpPr/>
          <p:nvPr/>
        </p:nvSpPr>
        <p:spPr>
          <a:xfrm>
            <a:off x="406400" y="1547813"/>
            <a:ext cx="8202613" cy="4837112"/>
          </a:xfrm>
          <a:prstGeom prst="roundRect">
            <a:avLst>
              <a:gd name="adj" fmla="val 1639"/>
            </a:avLst>
          </a:prstGeom>
          <a:ln w="3810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71525" y="1851025"/>
            <a:ext cx="7513638" cy="10064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000" i="1">
                <a:solidFill>
                  <a:srgbClr val="FF3300"/>
                </a:solidFill>
                <a:latin typeface="Comic Sans MS" pitchFamily="66" charset="0"/>
                <a:cs typeface="Arial" charset="0"/>
              </a:rPr>
              <a:t>«Лесенка успеха»</a:t>
            </a:r>
            <a:r>
              <a:rPr lang="ru-RU" sz="2000" i="1">
                <a:solidFill>
                  <a:prstClr val="black"/>
                </a:solidFill>
                <a:latin typeface="Comic Sans MS" pitchFamily="66" charset="0"/>
                <a:cs typeface="Arial" charset="0"/>
              </a:rPr>
              <a:t> – нижняя ступенька – у меня ничего не получилось;  средняя ступенька– у меня были проблемы; верхняя ступенька– мне всё удалось.</a:t>
            </a:r>
          </a:p>
        </p:txBody>
      </p:sp>
      <p:sp>
        <p:nvSpPr>
          <p:cNvPr id="9" name="Номер слайда 8"/>
          <p:cNvSpPr txBox="1">
            <a:spLocks noGrp="1"/>
          </p:cNvSpPr>
          <p:nvPr/>
        </p:nvSpPr>
        <p:spPr>
          <a:xfrm>
            <a:off x="6513513" y="6002338"/>
            <a:ext cx="20574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>
              <a:defRPr/>
            </a:pPr>
            <a:fld id="{DEF434AE-D7C7-4549-A419-38C4CB39576A}" type="slidenum">
              <a:rPr lang="ru-RU" sz="1200">
                <a:solidFill>
                  <a:prstClr val="black">
                    <a:tint val="75000"/>
                  </a:prstClr>
                </a:solidFill>
                <a:cs typeface="Arial" charset="0"/>
              </a:rPr>
              <a:pPr algn="r">
                <a:defRPr/>
              </a:pPr>
              <a:t>25</a:t>
            </a:fld>
            <a:endParaRPr lang="ru-RU" sz="1200" dirty="0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  <p:pic>
        <p:nvPicPr>
          <p:cNvPr id="58380" name="Picture 12" descr="clp63737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43213" y="2859088"/>
            <a:ext cx="3448050" cy="34369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07152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434975" y="363538"/>
            <a:ext cx="8202613" cy="936625"/>
          </a:xfrm>
          <a:prstGeom prst="roundRect">
            <a:avLst/>
          </a:prstGeom>
          <a:ln w="3810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35842" name="TextBox 6"/>
          <p:cNvSpPr txBox="1">
            <a:spLocks noChangeArrowheads="1"/>
          </p:cNvSpPr>
          <p:nvPr/>
        </p:nvSpPr>
        <p:spPr bwMode="auto">
          <a:xfrm>
            <a:off x="1112838" y="546100"/>
            <a:ext cx="73596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>
                <a:solidFill>
                  <a:srgbClr val="0563C1"/>
                </a:solidFill>
                <a:latin typeface="Comic Sans MS" pitchFamily="66" charset="0"/>
                <a:cs typeface="Arial" charset="0"/>
              </a:rPr>
              <a:t>Рефлексия деятельности</a:t>
            </a:r>
            <a:endParaRPr lang="ru-RU" sz="2800">
              <a:solidFill>
                <a:srgbClr val="0563C1"/>
              </a:solidFill>
              <a:latin typeface="Comic Sans MS" pitchFamily="66" charset="0"/>
              <a:cs typeface="Arial" charset="0"/>
            </a:endParaRPr>
          </a:p>
        </p:txBody>
      </p:sp>
      <p:pic>
        <p:nvPicPr>
          <p:cNvPr id="35843" name="Рисунок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488" y="304800"/>
            <a:ext cx="920750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кругленный прямоугольник 7"/>
          <p:cNvSpPr/>
          <p:nvPr/>
        </p:nvSpPr>
        <p:spPr>
          <a:xfrm>
            <a:off x="434975" y="1533525"/>
            <a:ext cx="8202613" cy="4837113"/>
          </a:xfrm>
          <a:prstGeom prst="roundRect">
            <a:avLst>
              <a:gd name="adj" fmla="val 1639"/>
            </a:avLst>
          </a:prstGeom>
          <a:ln w="3810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71525" y="1851025"/>
            <a:ext cx="7513638" cy="7016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000" b="1" i="1">
                <a:solidFill>
                  <a:srgbClr val="0563C1"/>
                </a:solidFill>
                <a:latin typeface="Comic Sans MS" pitchFamily="66" charset="0"/>
                <a:cs typeface="Arial" charset="0"/>
              </a:rPr>
              <a:t>«Дерево успеха» </a:t>
            </a:r>
            <a:r>
              <a:rPr lang="ru-RU" sz="2000" b="1" i="1">
                <a:solidFill>
                  <a:prstClr val="black"/>
                </a:solidFill>
                <a:latin typeface="Arial" charset="0"/>
                <a:cs typeface="Arial" charset="0"/>
              </a:rPr>
              <a:t>– зелёный лист – нет ошибок, жёлтый лист – 1 ошибка, красный лист – 2-3 ошибки.</a:t>
            </a:r>
          </a:p>
        </p:txBody>
      </p:sp>
      <p:sp>
        <p:nvSpPr>
          <p:cNvPr id="9" name="Номер слайда 8"/>
          <p:cNvSpPr txBox="1">
            <a:spLocks noGrp="1"/>
          </p:cNvSpPr>
          <p:nvPr/>
        </p:nvSpPr>
        <p:spPr>
          <a:xfrm>
            <a:off x="6513513" y="6002338"/>
            <a:ext cx="20574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>
              <a:defRPr/>
            </a:pPr>
            <a:fld id="{36063650-0579-472D-872B-DD345A1DF9F8}" type="slidenum">
              <a:rPr lang="ru-RU" sz="1200">
                <a:solidFill>
                  <a:prstClr val="black">
                    <a:tint val="75000"/>
                  </a:prstClr>
                </a:solidFill>
                <a:cs typeface="Arial" charset="0"/>
              </a:rPr>
              <a:pPr algn="r">
                <a:defRPr/>
              </a:pPr>
              <a:t>26</a:t>
            </a:fld>
            <a:endParaRPr lang="ru-RU" sz="1200" dirty="0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  <p:pic>
        <p:nvPicPr>
          <p:cNvPr id="35849" name="Picture 9" descr="0_a50bd_ec485593_X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44775" y="2433638"/>
            <a:ext cx="4008438" cy="38592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71956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434975" y="363538"/>
            <a:ext cx="8202613" cy="936625"/>
          </a:xfrm>
          <a:prstGeom prst="roundRect">
            <a:avLst/>
          </a:prstGeom>
          <a:ln w="3810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56323" name="TextBox 6"/>
          <p:cNvSpPr txBox="1">
            <a:spLocks noChangeArrowheads="1"/>
          </p:cNvSpPr>
          <p:nvPr/>
        </p:nvSpPr>
        <p:spPr bwMode="auto">
          <a:xfrm>
            <a:off x="1112838" y="546100"/>
            <a:ext cx="73596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>
                <a:solidFill>
                  <a:srgbClr val="0563C1"/>
                </a:solidFill>
                <a:latin typeface="Comic Sans MS" pitchFamily="66" charset="0"/>
                <a:cs typeface="Arial" charset="0"/>
              </a:rPr>
              <a:t>Рефлексия деятельности</a:t>
            </a:r>
            <a:endParaRPr lang="ru-RU" sz="2800">
              <a:solidFill>
                <a:srgbClr val="0563C1"/>
              </a:solidFill>
              <a:latin typeface="Comic Sans MS" pitchFamily="66" charset="0"/>
              <a:cs typeface="Arial" charset="0"/>
            </a:endParaRPr>
          </a:p>
        </p:txBody>
      </p:sp>
      <p:pic>
        <p:nvPicPr>
          <p:cNvPr id="56324" name="Рисунок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488" y="304800"/>
            <a:ext cx="920750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кругленный прямоугольник 7"/>
          <p:cNvSpPr/>
          <p:nvPr/>
        </p:nvSpPr>
        <p:spPr>
          <a:xfrm>
            <a:off x="434975" y="1504950"/>
            <a:ext cx="8202613" cy="4837113"/>
          </a:xfrm>
          <a:prstGeom prst="roundRect">
            <a:avLst>
              <a:gd name="adj" fmla="val 1639"/>
            </a:avLst>
          </a:prstGeom>
          <a:ln w="3810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12800" y="1638300"/>
            <a:ext cx="7513638" cy="457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000" b="1" i="1">
                <a:solidFill>
                  <a:srgbClr val="009900"/>
                </a:solidFill>
                <a:latin typeface="Comic Sans MS" pitchFamily="66" charset="0"/>
                <a:cs typeface="Arial" charset="0"/>
              </a:rPr>
              <a:t>«Поезд»</a:t>
            </a:r>
            <a:r>
              <a:rPr lang="ru-RU" sz="2400" b="1" i="1">
                <a:solidFill>
                  <a:srgbClr val="009900"/>
                </a:solidFill>
                <a:latin typeface="Comic Sans MS" pitchFamily="66" charset="0"/>
                <a:cs typeface="Arial" charset="0"/>
              </a:rPr>
              <a:t> </a:t>
            </a:r>
          </a:p>
        </p:txBody>
      </p:sp>
      <p:sp>
        <p:nvSpPr>
          <p:cNvPr id="9" name="Номер слайда 8"/>
          <p:cNvSpPr txBox="1">
            <a:spLocks noGrp="1"/>
          </p:cNvSpPr>
          <p:nvPr/>
        </p:nvSpPr>
        <p:spPr>
          <a:xfrm>
            <a:off x="6513513" y="6002338"/>
            <a:ext cx="20574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>
              <a:defRPr/>
            </a:pPr>
            <a:fld id="{105F96D5-AE61-4C96-9A21-9A8010FDC53E}" type="slidenum">
              <a:rPr lang="ru-RU" sz="1200">
                <a:solidFill>
                  <a:prstClr val="black">
                    <a:tint val="75000"/>
                  </a:prstClr>
                </a:solidFill>
                <a:cs typeface="Arial" charset="0"/>
              </a:rPr>
              <a:pPr algn="r">
                <a:defRPr/>
              </a:pPr>
              <a:t>27</a:t>
            </a:fld>
            <a:endParaRPr lang="ru-RU" sz="1200" dirty="0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  <p:pic>
        <p:nvPicPr>
          <p:cNvPr id="56329" name="Picture 9" descr="H30XFz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3263" y="2192338"/>
            <a:ext cx="7713662" cy="4140200"/>
          </a:xfrm>
          <a:prstGeom prst="rect">
            <a:avLst/>
          </a:prstGeom>
          <a:noFill/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18326" y="1538653"/>
            <a:ext cx="1271439" cy="129404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68968" y="1567659"/>
            <a:ext cx="1249358" cy="1249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325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207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404664"/>
            <a:ext cx="7467600" cy="6069288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b="1" dirty="0" smtClean="0"/>
              <a:t>Процесс рефлексии должен быть </a:t>
            </a:r>
          </a:p>
          <a:p>
            <a:pPr>
              <a:buNone/>
            </a:pPr>
            <a:r>
              <a:rPr lang="ru-RU" b="1" dirty="0" smtClean="0"/>
              <a:t>   </a:t>
            </a:r>
            <a:r>
              <a:rPr lang="ru-RU" b="1" dirty="0" smtClean="0">
                <a:solidFill>
                  <a:srgbClr val="FF0000"/>
                </a:solidFill>
              </a:rPr>
              <a:t>многогранным</a:t>
            </a:r>
            <a:r>
              <a:rPr lang="ru-RU" b="1" dirty="0" smtClean="0"/>
              <a:t>. Оценка деятельности должна проводиться не только самой личностью, но и окружающими людьми. Таким образом, </a:t>
            </a:r>
            <a:r>
              <a:rPr lang="ru-RU" b="1" dirty="0" smtClean="0">
                <a:solidFill>
                  <a:srgbClr val="FF0000"/>
                </a:solidFill>
              </a:rPr>
              <a:t>рефлексия</a:t>
            </a:r>
            <a:r>
              <a:rPr lang="ru-RU" b="1" dirty="0" smtClean="0"/>
              <a:t> на уроке – это </a:t>
            </a:r>
            <a:r>
              <a:rPr lang="ru-RU" b="1" dirty="0" smtClean="0">
                <a:solidFill>
                  <a:srgbClr val="FF0000"/>
                </a:solidFill>
              </a:rPr>
              <a:t>совместная деятельность учащихся и учителя</a:t>
            </a:r>
            <a:r>
              <a:rPr lang="ru-RU" b="1" dirty="0" smtClean="0"/>
              <a:t>, позволяющая совершенствовать учебный процесс, ориентируясь на личность каждого ученика.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36870" name="Picture 6" descr="http://hillard.hr/wp-content/uploads/2014/11/shutterstock_8835761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3933056"/>
            <a:ext cx="2227639" cy="28162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1225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06613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sz="4000" b="1" dirty="0" smtClean="0">
                <a:solidFill>
                  <a:srgbClr val="FF0000"/>
                </a:solidFill>
              </a:rPr>
              <a:t>Спасибо за внимание!</a:t>
            </a:r>
            <a:endParaRPr lang="ru-RU" sz="4000" b="1" dirty="0">
              <a:solidFill>
                <a:srgbClr val="FF0000"/>
              </a:solidFill>
            </a:endParaRPr>
          </a:p>
        </p:txBody>
      </p:sp>
      <p:pic>
        <p:nvPicPr>
          <p:cNvPr id="7" name="Содержимое 6" descr="Веселое солнышко!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700808"/>
            <a:ext cx="5040560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  <a:latin typeface="Georgia" pitchFamily="18" charset="0"/>
                <a:cs typeface="Aharoni" pitchFamily="2" charset="-79"/>
              </a:rPr>
              <a:t>Ребёнок должен чувствовать себя:</a:t>
            </a:r>
            <a:endParaRPr lang="ru-RU" sz="3200" b="1" dirty="0">
              <a:solidFill>
                <a:srgbClr val="0070C0"/>
              </a:solidFill>
              <a:latin typeface="Georgia" pitchFamily="18" charset="0"/>
              <a:cs typeface="Aharoni" pitchFamily="2" charset="-79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r>
              <a:rPr lang="ru-RU" b="1" dirty="0" smtClean="0">
                <a:solidFill>
                  <a:srgbClr val="FF0000"/>
                </a:solidFill>
              </a:rPr>
              <a:t>ЛЮБИМЫМ</a:t>
            </a:r>
          </a:p>
          <a:p>
            <a:endParaRPr lang="ru-RU" b="1" dirty="0" smtClean="0">
              <a:solidFill>
                <a:srgbClr val="FF0000"/>
              </a:solidFill>
            </a:endParaRPr>
          </a:p>
          <a:p>
            <a:endParaRPr lang="ru-RU" b="1" dirty="0" smtClean="0">
              <a:solidFill>
                <a:srgbClr val="FF0000"/>
              </a:solidFill>
            </a:endParaRPr>
          </a:p>
          <a:p>
            <a:r>
              <a:rPr lang="ru-RU" b="1" dirty="0" smtClean="0">
                <a:solidFill>
                  <a:srgbClr val="FF0000"/>
                </a:solidFill>
              </a:rPr>
              <a:t>УСПЕШНЫМ</a:t>
            </a:r>
          </a:p>
          <a:p>
            <a:endParaRPr lang="ru-RU" b="1" dirty="0" smtClean="0">
              <a:solidFill>
                <a:srgbClr val="FF0000"/>
              </a:solidFill>
            </a:endParaRPr>
          </a:p>
          <a:p>
            <a:endParaRPr lang="ru-RU" b="1" dirty="0" smtClean="0">
              <a:solidFill>
                <a:srgbClr val="FF0000"/>
              </a:solidFill>
            </a:endParaRPr>
          </a:p>
          <a:p>
            <a:r>
              <a:rPr lang="ru-RU" b="1" dirty="0" smtClean="0">
                <a:solidFill>
                  <a:srgbClr val="FF0000"/>
                </a:solidFill>
              </a:rPr>
              <a:t>НУЖНЫМ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9458" name="Picture 2" descr="http://fotoshops.org/uploads/taginator/Nov-2012/kartinki-na-temu-shkol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1772816"/>
            <a:ext cx="2664296" cy="41764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434975" y="363538"/>
            <a:ext cx="8202613" cy="936625"/>
          </a:xfrm>
          <a:prstGeom prst="roundRect">
            <a:avLst/>
          </a:prstGeom>
          <a:ln w="3810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7410" name="TextBox 6"/>
          <p:cNvSpPr txBox="1">
            <a:spLocks noChangeArrowheads="1"/>
          </p:cNvSpPr>
          <p:nvPr/>
        </p:nvSpPr>
        <p:spPr bwMode="auto">
          <a:xfrm>
            <a:off x="944563" y="447675"/>
            <a:ext cx="7710487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prstClr val="black"/>
                </a:solidFill>
                <a:latin typeface="Comic Sans MS" pitchFamily="66" charset="0"/>
                <a:cs typeface="Arial" charset="0"/>
              </a:rPr>
              <a:t>Главная заповедь учителя – заметить даже самое маленькое продвижение ученика вперёд и поддержать его успех. </a:t>
            </a:r>
            <a:endParaRPr lang="ru-RU" sz="2800" b="1" dirty="0">
              <a:solidFill>
                <a:srgbClr val="0070C0"/>
              </a:solidFill>
              <a:latin typeface="Comic Sans MS" pitchFamily="66" charset="0"/>
              <a:cs typeface="Arial" charset="0"/>
            </a:endParaRPr>
          </a:p>
        </p:txBody>
      </p:sp>
      <p:pic>
        <p:nvPicPr>
          <p:cNvPr id="17411" name="Рисунок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488" y="304800"/>
            <a:ext cx="920750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кругленный прямоугольник 7"/>
          <p:cNvSpPr/>
          <p:nvPr/>
        </p:nvSpPr>
        <p:spPr>
          <a:xfrm>
            <a:off x="434975" y="2102545"/>
            <a:ext cx="8202613" cy="4285132"/>
          </a:xfrm>
          <a:prstGeom prst="roundRect">
            <a:avLst>
              <a:gd name="adj" fmla="val 1639"/>
            </a:avLst>
          </a:prstGeom>
          <a:ln w="3810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Номер слайда 8"/>
          <p:cNvSpPr txBox="1">
            <a:spLocks noGrp="1"/>
          </p:cNvSpPr>
          <p:nvPr/>
        </p:nvSpPr>
        <p:spPr>
          <a:xfrm>
            <a:off x="6513513" y="6002338"/>
            <a:ext cx="20574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>
              <a:defRPr/>
            </a:pPr>
            <a:fld id="{84312DC1-14AC-4367-A9AC-3B4D20235037}" type="slidenum">
              <a:rPr lang="ru-RU" sz="1200">
                <a:solidFill>
                  <a:prstClr val="black">
                    <a:tint val="75000"/>
                  </a:prstClr>
                </a:solidFill>
                <a:cs typeface="Arial" charset="0"/>
              </a:rPr>
              <a:pPr algn="r">
                <a:defRPr/>
              </a:pPr>
              <a:t>4</a:t>
            </a:fld>
            <a:endParaRPr lang="ru-RU" sz="1200" dirty="0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  <p:pic>
        <p:nvPicPr>
          <p:cNvPr id="17414" name="Picture 9" descr="13080882-n---n--n----n--n--n----n---n-noe--n-nf------n--n---n--n-n----nzn-n-n--n------n-------------n---noe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87575" y="2082330"/>
            <a:ext cx="4716463" cy="4204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11" descr="school-children-illustration-vector_18-9112"/>
          <p:cNvPicPr>
            <a:picLocks noChangeAspect="1" noChangeArrowheads="1"/>
          </p:cNvPicPr>
          <p:nvPr/>
        </p:nvPicPr>
        <p:blipFill>
          <a:blip r:embed="rId5"/>
          <a:srcRect l="51660" t="26442" b="6250"/>
          <a:stretch>
            <a:fillRect/>
          </a:stretch>
        </p:blipFill>
        <p:spPr bwMode="auto">
          <a:xfrm>
            <a:off x="3973513" y="2797175"/>
            <a:ext cx="1401762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38611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1F36FE-FA92-4D8A-8D2B-2B37F7C8BD11}" type="slidenum">
              <a:rPr lang="ru-RU">
                <a:solidFill>
                  <a:srgbClr val="FFFFFF"/>
                </a:solidFill>
              </a:rPr>
              <a:pPr>
                <a:defRPr/>
              </a:pPr>
              <a:t>5</a:t>
            </a:fld>
            <a:endParaRPr lang="ru-RU">
              <a:solidFill>
                <a:srgbClr val="FFFFFF"/>
              </a:solidFill>
            </a:endParaRPr>
          </a:p>
        </p:txBody>
      </p:sp>
      <p:pic>
        <p:nvPicPr>
          <p:cNvPr id="11269" name="Рисунок 4" descr="http://festival.1september.ru/articles/568088/Image8650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7637710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D08864-9A48-41E8-84C6-432015E4600F}" type="slidenum">
              <a:rPr lang="ru-RU">
                <a:solidFill>
                  <a:srgbClr val="FFFFFF"/>
                </a:solidFill>
              </a:rPr>
              <a:pPr>
                <a:defRPr/>
              </a:pPr>
              <a:t>6</a:t>
            </a:fld>
            <a:endParaRPr lang="ru-RU">
              <a:solidFill>
                <a:srgbClr val="FFFFFF"/>
              </a:solidFill>
            </a:endParaRPr>
          </a:p>
        </p:txBody>
      </p:sp>
      <p:pic>
        <p:nvPicPr>
          <p:cNvPr id="12293" name="Рисунок 4" descr="http://festival.1september.ru/articles/568088/Image865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03946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D83636-8CF2-42F8-AC4F-D3B32049D0F5}" type="slidenum">
              <a:rPr lang="ru-RU">
                <a:solidFill>
                  <a:srgbClr val="FFFFFF"/>
                </a:solidFill>
              </a:rPr>
              <a:pPr>
                <a:defRPr/>
              </a:pPr>
              <a:t>7</a:t>
            </a:fld>
            <a:endParaRPr lang="ru-RU">
              <a:solidFill>
                <a:srgbClr val="FFFFFF"/>
              </a:solidFill>
            </a:endParaRPr>
          </a:p>
        </p:txBody>
      </p:sp>
      <p:pic>
        <p:nvPicPr>
          <p:cNvPr id="13317" name="Рисунок 4" descr="http://festival.1september.ru/articles/568088/Image865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46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7669430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951512-C060-409E-B28C-7E4030E99095}" type="slidenum">
              <a:rPr lang="ru-RU">
                <a:solidFill>
                  <a:srgbClr val="FFFFFF"/>
                </a:solidFill>
              </a:rPr>
              <a:pPr>
                <a:defRPr/>
              </a:pPr>
              <a:t>8</a:t>
            </a:fld>
            <a:endParaRPr lang="ru-RU">
              <a:solidFill>
                <a:srgbClr val="FFFFFF"/>
              </a:solidFill>
            </a:endParaRPr>
          </a:p>
        </p:txBody>
      </p:sp>
      <p:pic>
        <p:nvPicPr>
          <p:cNvPr id="14341" name="Рисунок 4" descr="http://festival.1september.ru/articles/568088/Image8653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821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46066968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0D7E79-E1C7-491A-99F7-06530F061620}" type="slidenum">
              <a:rPr lang="ru-RU">
                <a:solidFill>
                  <a:srgbClr val="FFFFFF"/>
                </a:solidFill>
              </a:rPr>
              <a:pPr>
                <a:defRPr/>
              </a:pPr>
              <a:t>9</a:t>
            </a:fld>
            <a:endParaRPr lang="ru-RU">
              <a:solidFill>
                <a:srgbClr val="FFFFFF"/>
              </a:solidFill>
            </a:endParaRPr>
          </a:p>
        </p:txBody>
      </p:sp>
      <p:pic>
        <p:nvPicPr>
          <p:cNvPr id="15365" name="Рисунок 4" descr="http://festival.1september.ru/articles/568088/Image8654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281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619851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7_Трава">
  <a:themeElements>
    <a:clrScheme name="Трава 1">
      <a:dk1>
        <a:srgbClr val="FF9900"/>
      </a:dk1>
      <a:lt1>
        <a:srgbClr val="FFFFFF"/>
      </a:lt1>
      <a:dk2>
        <a:srgbClr val="FFCC66"/>
      </a:dk2>
      <a:lt2>
        <a:srgbClr val="CC6600"/>
      </a:lt2>
      <a:accent1>
        <a:srgbClr val="F05000"/>
      </a:accent1>
      <a:accent2>
        <a:srgbClr val="B28300"/>
      </a:accent2>
      <a:accent3>
        <a:srgbClr val="FFE2B8"/>
      </a:accent3>
      <a:accent4>
        <a:srgbClr val="DADADA"/>
      </a:accent4>
      <a:accent5>
        <a:srgbClr val="F6B3AA"/>
      </a:accent5>
      <a:accent6>
        <a:srgbClr val="A17600"/>
      </a:accent6>
      <a:hlink>
        <a:srgbClr val="99CC00"/>
      </a:hlink>
      <a:folHlink>
        <a:srgbClr val="008000"/>
      </a:folHlink>
    </a:clrScheme>
    <a:fontScheme name="Трава">
      <a:majorFont>
        <a:latin typeface="Arial Black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рава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рава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2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8_Трава">
  <a:themeElements>
    <a:clrScheme name="Трава 1">
      <a:dk1>
        <a:srgbClr val="FF9900"/>
      </a:dk1>
      <a:lt1>
        <a:srgbClr val="FFFFFF"/>
      </a:lt1>
      <a:dk2>
        <a:srgbClr val="FFCC66"/>
      </a:dk2>
      <a:lt2>
        <a:srgbClr val="CC6600"/>
      </a:lt2>
      <a:accent1>
        <a:srgbClr val="F05000"/>
      </a:accent1>
      <a:accent2>
        <a:srgbClr val="B28300"/>
      </a:accent2>
      <a:accent3>
        <a:srgbClr val="FFE2B8"/>
      </a:accent3>
      <a:accent4>
        <a:srgbClr val="DADADA"/>
      </a:accent4>
      <a:accent5>
        <a:srgbClr val="F6B3AA"/>
      </a:accent5>
      <a:accent6>
        <a:srgbClr val="A17600"/>
      </a:accent6>
      <a:hlink>
        <a:srgbClr val="99CC00"/>
      </a:hlink>
      <a:folHlink>
        <a:srgbClr val="008000"/>
      </a:folHlink>
    </a:clrScheme>
    <a:fontScheme name="Трава">
      <a:majorFont>
        <a:latin typeface="Arial Black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рава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рава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9_Трава">
  <a:themeElements>
    <a:clrScheme name="Трава 1">
      <a:dk1>
        <a:srgbClr val="FF9900"/>
      </a:dk1>
      <a:lt1>
        <a:srgbClr val="FFFFFF"/>
      </a:lt1>
      <a:dk2>
        <a:srgbClr val="FFCC66"/>
      </a:dk2>
      <a:lt2>
        <a:srgbClr val="CC6600"/>
      </a:lt2>
      <a:accent1>
        <a:srgbClr val="F05000"/>
      </a:accent1>
      <a:accent2>
        <a:srgbClr val="B28300"/>
      </a:accent2>
      <a:accent3>
        <a:srgbClr val="FFE2B8"/>
      </a:accent3>
      <a:accent4>
        <a:srgbClr val="DADADA"/>
      </a:accent4>
      <a:accent5>
        <a:srgbClr val="F6B3AA"/>
      </a:accent5>
      <a:accent6>
        <a:srgbClr val="A17600"/>
      </a:accent6>
      <a:hlink>
        <a:srgbClr val="99CC00"/>
      </a:hlink>
      <a:folHlink>
        <a:srgbClr val="008000"/>
      </a:folHlink>
    </a:clrScheme>
    <a:fontScheme name="Трава">
      <a:majorFont>
        <a:latin typeface="Arial Black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рава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рава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3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7.xml><?xml version="1.0" encoding="utf-8"?>
<a:theme xmlns:a="http://schemas.openxmlformats.org/drawingml/2006/main" name="4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8.xml><?xml version="1.0" encoding="utf-8"?>
<a:theme xmlns:a="http://schemas.openxmlformats.org/drawingml/2006/main" name="5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9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рава">
  <a:themeElements>
    <a:clrScheme name="Трава 1">
      <a:dk1>
        <a:srgbClr val="FF9900"/>
      </a:dk1>
      <a:lt1>
        <a:srgbClr val="FFFFFF"/>
      </a:lt1>
      <a:dk2>
        <a:srgbClr val="FFCC66"/>
      </a:dk2>
      <a:lt2>
        <a:srgbClr val="CC6600"/>
      </a:lt2>
      <a:accent1>
        <a:srgbClr val="F05000"/>
      </a:accent1>
      <a:accent2>
        <a:srgbClr val="B28300"/>
      </a:accent2>
      <a:accent3>
        <a:srgbClr val="FFE2B8"/>
      </a:accent3>
      <a:accent4>
        <a:srgbClr val="DADADA"/>
      </a:accent4>
      <a:accent5>
        <a:srgbClr val="F6B3AA"/>
      </a:accent5>
      <a:accent6>
        <a:srgbClr val="A17600"/>
      </a:accent6>
      <a:hlink>
        <a:srgbClr val="99CC00"/>
      </a:hlink>
      <a:folHlink>
        <a:srgbClr val="008000"/>
      </a:folHlink>
    </a:clrScheme>
    <a:fontScheme name="Трава">
      <a:majorFont>
        <a:latin typeface="Arial Black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рава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рава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Трава">
  <a:themeElements>
    <a:clrScheme name="Трава 1">
      <a:dk1>
        <a:srgbClr val="FF9900"/>
      </a:dk1>
      <a:lt1>
        <a:srgbClr val="FFFFFF"/>
      </a:lt1>
      <a:dk2>
        <a:srgbClr val="FFCC66"/>
      </a:dk2>
      <a:lt2>
        <a:srgbClr val="CC6600"/>
      </a:lt2>
      <a:accent1>
        <a:srgbClr val="F05000"/>
      </a:accent1>
      <a:accent2>
        <a:srgbClr val="B28300"/>
      </a:accent2>
      <a:accent3>
        <a:srgbClr val="FFE2B8"/>
      </a:accent3>
      <a:accent4>
        <a:srgbClr val="DADADA"/>
      </a:accent4>
      <a:accent5>
        <a:srgbClr val="F6B3AA"/>
      </a:accent5>
      <a:accent6>
        <a:srgbClr val="A17600"/>
      </a:accent6>
      <a:hlink>
        <a:srgbClr val="99CC00"/>
      </a:hlink>
      <a:folHlink>
        <a:srgbClr val="008000"/>
      </a:folHlink>
    </a:clrScheme>
    <a:fontScheme name="Трава">
      <a:majorFont>
        <a:latin typeface="Arial Black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рава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рава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Трава">
  <a:themeElements>
    <a:clrScheme name="Трава 1">
      <a:dk1>
        <a:srgbClr val="FF9900"/>
      </a:dk1>
      <a:lt1>
        <a:srgbClr val="FFFFFF"/>
      </a:lt1>
      <a:dk2>
        <a:srgbClr val="FFCC66"/>
      </a:dk2>
      <a:lt2>
        <a:srgbClr val="CC6600"/>
      </a:lt2>
      <a:accent1>
        <a:srgbClr val="F05000"/>
      </a:accent1>
      <a:accent2>
        <a:srgbClr val="B28300"/>
      </a:accent2>
      <a:accent3>
        <a:srgbClr val="FFE2B8"/>
      </a:accent3>
      <a:accent4>
        <a:srgbClr val="DADADA"/>
      </a:accent4>
      <a:accent5>
        <a:srgbClr val="F6B3AA"/>
      </a:accent5>
      <a:accent6>
        <a:srgbClr val="A17600"/>
      </a:accent6>
      <a:hlink>
        <a:srgbClr val="99CC00"/>
      </a:hlink>
      <a:folHlink>
        <a:srgbClr val="008000"/>
      </a:folHlink>
    </a:clrScheme>
    <a:fontScheme name="Трава">
      <a:majorFont>
        <a:latin typeface="Arial Black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рава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рава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3_Трава">
  <a:themeElements>
    <a:clrScheme name="Трава 1">
      <a:dk1>
        <a:srgbClr val="FF9900"/>
      </a:dk1>
      <a:lt1>
        <a:srgbClr val="FFFFFF"/>
      </a:lt1>
      <a:dk2>
        <a:srgbClr val="FFCC66"/>
      </a:dk2>
      <a:lt2>
        <a:srgbClr val="CC6600"/>
      </a:lt2>
      <a:accent1>
        <a:srgbClr val="F05000"/>
      </a:accent1>
      <a:accent2>
        <a:srgbClr val="B28300"/>
      </a:accent2>
      <a:accent3>
        <a:srgbClr val="FFE2B8"/>
      </a:accent3>
      <a:accent4>
        <a:srgbClr val="DADADA"/>
      </a:accent4>
      <a:accent5>
        <a:srgbClr val="F6B3AA"/>
      </a:accent5>
      <a:accent6>
        <a:srgbClr val="A17600"/>
      </a:accent6>
      <a:hlink>
        <a:srgbClr val="99CC00"/>
      </a:hlink>
      <a:folHlink>
        <a:srgbClr val="008000"/>
      </a:folHlink>
    </a:clrScheme>
    <a:fontScheme name="Трава">
      <a:majorFont>
        <a:latin typeface="Arial Black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рава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рава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4_Трава">
  <a:themeElements>
    <a:clrScheme name="Трава 1">
      <a:dk1>
        <a:srgbClr val="FF9900"/>
      </a:dk1>
      <a:lt1>
        <a:srgbClr val="FFFFFF"/>
      </a:lt1>
      <a:dk2>
        <a:srgbClr val="FFCC66"/>
      </a:dk2>
      <a:lt2>
        <a:srgbClr val="CC6600"/>
      </a:lt2>
      <a:accent1>
        <a:srgbClr val="F05000"/>
      </a:accent1>
      <a:accent2>
        <a:srgbClr val="B28300"/>
      </a:accent2>
      <a:accent3>
        <a:srgbClr val="FFE2B8"/>
      </a:accent3>
      <a:accent4>
        <a:srgbClr val="DADADA"/>
      </a:accent4>
      <a:accent5>
        <a:srgbClr val="F6B3AA"/>
      </a:accent5>
      <a:accent6>
        <a:srgbClr val="A17600"/>
      </a:accent6>
      <a:hlink>
        <a:srgbClr val="99CC00"/>
      </a:hlink>
      <a:folHlink>
        <a:srgbClr val="008000"/>
      </a:folHlink>
    </a:clrScheme>
    <a:fontScheme name="Трава">
      <a:majorFont>
        <a:latin typeface="Arial Black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рава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рава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5_Трава">
  <a:themeElements>
    <a:clrScheme name="Трава 1">
      <a:dk1>
        <a:srgbClr val="FF9900"/>
      </a:dk1>
      <a:lt1>
        <a:srgbClr val="FFFFFF"/>
      </a:lt1>
      <a:dk2>
        <a:srgbClr val="FFCC66"/>
      </a:dk2>
      <a:lt2>
        <a:srgbClr val="CC6600"/>
      </a:lt2>
      <a:accent1>
        <a:srgbClr val="F05000"/>
      </a:accent1>
      <a:accent2>
        <a:srgbClr val="B28300"/>
      </a:accent2>
      <a:accent3>
        <a:srgbClr val="FFE2B8"/>
      </a:accent3>
      <a:accent4>
        <a:srgbClr val="DADADA"/>
      </a:accent4>
      <a:accent5>
        <a:srgbClr val="F6B3AA"/>
      </a:accent5>
      <a:accent6>
        <a:srgbClr val="A17600"/>
      </a:accent6>
      <a:hlink>
        <a:srgbClr val="99CC00"/>
      </a:hlink>
      <a:folHlink>
        <a:srgbClr val="008000"/>
      </a:folHlink>
    </a:clrScheme>
    <a:fontScheme name="Трава">
      <a:majorFont>
        <a:latin typeface="Arial Black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рава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рава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6_Трава">
  <a:themeElements>
    <a:clrScheme name="Трава 1">
      <a:dk1>
        <a:srgbClr val="FF9900"/>
      </a:dk1>
      <a:lt1>
        <a:srgbClr val="FFFFFF"/>
      </a:lt1>
      <a:dk2>
        <a:srgbClr val="FFCC66"/>
      </a:dk2>
      <a:lt2>
        <a:srgbClr val="CC6600"/>
      </a:lt2>
      <a:accent1>
        <a:srgbClr val="F05000"/>
      </a:accent1>
      <a:accent2>
        <a:srgbClr val="B28300"/>
      </a:accent2>
      <a:accent3>
        <a:srgbClr val="FFE2B8"/>
      </a:accent3>
      <a:accent4>
        <a:srgbClr val="DADADA"/>
      </a:accent4>
      <a:accent5>
        <a:srgbClr val="F6B3AA"/>
      </a:accent5>
      <a:accent6>
        <a:srgbClr val="A17600"/>
      </a:accent6>
      <a:hlink>
        <a:srgbClr val="99CC00"/>
      </a:hlink>
      <a:folHlink>
        <a:srgbClr val="008000"/>
      </a:folHlink>
    </a:clrScheme>
    <a:fontScheme name="Трава">
      <a:majorFont>
        <a:latin typeface="Arial Black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рава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рава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577</TotalTime>
  <Words>519</Words>
  <Application>Microsoft Office PowerPoint</Application>
  <PresentationFormat>Экран (4:3)</PresentationFormat>
  <Paragraphs>137</Paragraphs>
  <Slides>29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15</vt:i4>
      </vt:variant>
      <vt:variant>
        <vt:lpstr>Тема</vt:lpstr>
      </vt:variant>
      <vt:variant>
        <vt:i4>18</vt:i4>
      </vt:variant>
      <vt:variant>
        <vt:lpstr>Заголовки слайдов</vt:lpstr>
      </vt:variant>
      <vt:variant>
        <vt:i4>29</vt:i4>
      </vt:variant>
    </vt:vector>
  </HeadingPairs>
  <TitlesOfParts>
    <vt:vector size="62" baseType="lpstr">
      <vt:lpstr>Aharoni</vt:lpstr>
      <vt:lpstr>Algerian</vt:lpstr>
      <vt:lpstr>Arial</vt:lpstr>
      <vt:lpstr>Arial Black</vt:lpstr>
      <vt:lpstr>Calibri</vt:lpstr>
      <vt:lpstr>Calibri Light</vt:lpstr>
      <vt:lpstr>Century Schoolbook</vt:lpstr>
      <vt:lpstr>Comic Sans MS</vt:lpstr>
      <vt:lpstr>Franklin Gothic Book</vt:lpstr>
      <vt:lpstr>Franklin Gothic Medium</vt:lpstr>
      <vt:lpstr>Georgia</vt:lpstr>
      <vt:lpstr>MV Boli</vt:lpstr>
      <vt:lpstr>Times New Roman</vt:lpstr>
      <vt:lpstr>Wingdings</vt:lpstr>
      <vt:lpstr>Wingdings 2</vt:lpstr>
      <vt:lpstr>Эркер</vt:lpstr>
      <vt:lpstr>Трава</vt:lpstr>
      <vt:lpstr>Тема Office</vt:lpstr>
      <vt:lpstr>1_Трава</vt:lpstr>
      <vt:lpstr>2_Трава</vt:lpstr>
      <vt:lpstr>3_Трава</vt:lpstr>
      <vt:lpstr>4_Трава</vt:lpstr>
      <vt:lpstr>5_Трава</vt:lpstr>
      <vt:lpstr>6_Трава</vt:lpstr>
      <vt:lpstr>7_Трава</vt:lpstr>
      <vt:lpstr>1_Тема Office</vt:lpstr>
      <vt:lpstr>2_Тема Office</vt:lpstr>
      <vt:lpstr>8_Трава</vt:lpstr>
      <vt:lpstr>9_Трава</vt:lpstr>
      <vt:lpstr>Трек</vt:lpstr>
      <vt:lpstr>3_Тема Office</vt:lpstr>
      <vt:lpstr>4_Тема Office</vt:lpstr>
      <vt:lpstr>5_Тема Office</vt:lpstr>
      <vt:lpstr>Мастер – класс «Рефлексия как этап современного урока в начальной школе в условиях реализации ФГОС</vt:lpstr>
      <vt:lpstr>Презентация PowerPoint</vt:lpstr>
      <vt:lpstr>Ребёнок должен чувствовать себя: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Что такое рефлексия?</vt:lpstr>
      <vt:lpstr>Основные функции рефлексии</vt:lpstr>
      <vt:lpstr>Исходя из функций рефлексии предлагается следующая классификация: </vt:lpstr>
      <vt:lpstr> Рефлексия настроения и эмоционального состояния проводится в начале урока и в конце деятельности   </vt:lpstr>
      <vt:lpstr>Приемы рефлексии содержания учебного материала</vt:lpstr>
      <vt:lpstr>Презентация PowerPoint</vt:lpstr>
      <vt:lpstr>Плюс, минус, интересно</vt:lpstr>
      <vt:lpstr>СИНКВЕЙН  - это стихотворение из 5 строк, которое строится по правилам:</vt:lpstr>
      <vt:lpstr>синквейн к русской народной сказке «Петушок и бобовое зёрнышко»</vt:lpstr>
      <vt:lpstr>Таблица-фиксация знания и незнания  о каком-либо понятии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  <vt:lpstr> 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Мастер – класс «Приёмы рефлексии и</dc:title>
  <dc:creator>Пользователь</dc:creator>
  <cp:lastModifiedBy>Учетная запись Майкрософт</cp:lastModifiedBy>
  <cp:revision>62</cp:revision>
  <dcterms:created xsi:type="dcterms:W3CDTF">2015-10-13T15:41:04Z</dcterms:created>
  <dcterms:modified xsi:type="dcterms:W3CDTF">2022-12-06T12:57:53Z</dcterms:modified>
</cp:coreProperties>
</file>