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91" r:id="rId12"/>
    <p:sldId id="270" r:id="rId13"/>
    <p:sldId id="272" r:id="rId14"/>
    <p:sldId id="296" r:id="rId15"/>
    <p:sldId id="297" r:id="rId16"/>
    <p:sldId id="294" r:id="rId17"/>
    <p:sldId id="292" r:id="rId18"/>
    <p:sldId id="319" r:id="rId19"/>
    <p:sldId id="402" r:id="rId20"/>
    <p:sldId id="401" r:id="rId21"/>
    <p:sldId id="400" r:id="rId22"/>
    <p:sldId id="282" r:id="rId23"/>
    <p:sldId id="410" r:id="rId24"/>
    <p:sldId id="409" r:id="rId25"/>
    <p:sldId id="411" r:id="rId26"/>
    <p:sldId id="284" r:id="rId27"/>
    <p:sldId id="285" r:id="rId28"/>
    <p:sldId id="41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258-FC6A-43F3-9D83-A78A1145DF26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0BFA7-A0E6-4186-BEC9-7DF8C597C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9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AD6F8B8D-3B35-40B2-8EB6-C5867382C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2DE632AD-C259-4C56-A267-E1CC61BE7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44FE877B-6F84-4618-83BF-EBEC3530D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36270-0B43-4B23-8149-638B750F3E4F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10F2E7B0-78CF-49C7-B2D6-ACDD93D71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263CD95D-02A0-4CAA-AFD0-9D8471265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1FCFADF7-C2C3-4774-A34F-EC8AEF39E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377CB4-1E41-4A66-9560-FFFAE379F65F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48880699-327A-4694-B53B-1C4F856F0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AE76CD43-46DB-40E2-BD02-22C0BECB4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5D467285-D6CF-4ED2-8DFF-F85743246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49CE28-141D-46F4-932A-11C2930CC131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84E8EC95-AF34-4963-8B46-34DC7A639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68870F10-1352-467E-A6FD-329B601CAB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8B45B705-9879-4DAD-965C-D4676E678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C35B5-386B-4A20-8066-E246C9831EF4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47006DE1-ED95-4B33-B742-BBEBCFA2F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202DA6DD-E24E-4E49-BFF7-C77855D63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A2238BE2-7B06-4CBA-9966-1B341B109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801BE5-C60F-44C3-AD26-2E838C278175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0E2B70FD-BB28-4CB9-BFAB-D0A3EE1C0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5A6151DD-CE41-4601-BA80-CBEF88627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2E860C64-8A93-4B96-9E9F-03897FF08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D66166-48A9-4C7F-8954-EC95C62C8F41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6549D388-112B-4858-BCDD-3D6EF9D77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2391E9DD-4217-4797-A67F-2582BC7D27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A88B0250-C729-4F85-8497-DEC860048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D6850-3A8A-46EE-B3B0-BF67AC6E44AD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Интеллектуальная игра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«Умники и умницы»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Наши команды: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Умники и </a:t>
            </a:r>
          </a:p>
          <a:p>
            <a:pPr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почемучки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6768" y="1600200"/>
            <a:ext cx="5310463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2852"/>
            <a:ext cx="8715468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14423"/>
            <a:ext cx="2095515" cy="1785950"/>
          </a:xfrm>
          <a:prstGeom prst="rect">
            <a:avLst/>
          </a:prstGeom>
        </p:spPr>
      </p:pic>
      <p:pic>
        <p:nvPicPr>
          <p:cNvPr id="8" name="Рисунок 7" descr="photos0-800x600.jpeg"/>
          <p:cNvPicPr>
            <a:picLocks noChangeAspect="1"/>
          </p:cNvPicPr>
          <p:nvPr/>
        </p:nvPicPr>
        <p:blipFill>
          <a:blip r:embed="rId3" cstate="print"/>
          <a:srcRect r="16250" b="11250"/>
          <a:stretch>
            <a:fillRect/>
          </a:stretch>
        </p:blipFill>
        <p:spPr>
          <a:xfrm>
            <a:off x="4643438" y="1357298"/>
            <a:ext cx="2024050" cy="1608667"/>
          </a:xfrm>
          <a:prstGeom prst="rect">
            <a:avLst/>
          </a:prstGeom>
        </p:spPr>
      </p:pic>
      <p:pic>
        <p:nvPicPr>
          <p:cNvPr id="9" name="Рисунок 8" descr="0_3a20c_b819fb67_orig.i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214422"/>
            <a:ext cx="1571636" cy="1963319"/>
          </a:xfrm>
          <a:prstGeom prst="rect">
            <a:avLst/>
          </a:prstGeom>
        </p:spPr>
      </p:pic>
      <p:pic>
        <p:nvPicPr>
          <p:cNvPr id="10" name="Рисунок 9" descr="26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214422"/>
            <a:ext cx="1285884" cy="1823026"/>
          </a:xfrm>
          <a:prstGeom prst="rect">
            <a:avLst/>
          </a:prstGeom>
        </p:spPr>
      </p:pic>
      <p:pic>
        <p:nvPicPr>
          <p:cNvPr id="11" name="Рисунок 10" descr="47854753_1251021120_018__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429000"/>
            <a:ext cx="3214710" cy="3214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4348" y="1285860"/>
            <a:ext cx="177165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285860"/>
            <a:ext cx="2000264" cy="1843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285860"/>
            <a:ext cx="2000264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1285860"/>
            <a:ext cx="192882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srgbClr val="0070C0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6204184_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642918"/>
            <a:ext cx="2159000" cy="1928812"/>
          </a:xfrm>
        </p:spPr>
      </p:pic>
      <p:pic>
        <p:nvPicPr>
          <p:cNvPr id="5" name="Рисунок 4" descr="47898027_1251107860_018__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1809750" cy="1809750"/>
          </a:xfrm>
          <a:prstGeom prst="rect">
            <a:avLst/>
          </a:prstGeom>
        </p:spPr>
      </p:pic>
      <p:pic>
        <p:nvPicPr>
          <p:cNvPr id="6" name="Рисунок 5" descr="0001-001-Morskaja-ryba.jpg"/>
          <p:cNvPicPr>
            <a:picLocks noChangeAspect="1"/>
          </p:cNvPicPr>
          <p:nvPr/>
        </p:nvPicPr>
        <p:blipFill>
          <a:blip r:embed="rId4" cstate="print"/>
          <a:srcRect l="21000" t="4000" r="30999" b="3999"/>
          <a:stretch>
            <a:fillRect/>
          </a:stretch>
        </p:blipFill>
        <p:spPr>
          <a:xfrm>
            <a:off x="571472" y="285728"/>
            <a:ext cx="1590272" cy="22860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1285860"/>
            <a:ext cx="1571636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1285860"/>
            <a:ext cx="1500198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1285860"/>
            <a:ext cx="1357322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0070C0"/>
                </a:solidFill>
              </a:rPr>
              <a:t>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285860"/>
            <a:ext cx="1357322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3" name="Рисунок 12" descr="0_5db4a_7309f4f9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092384"/>
            <a:ext cx="3857652" cy="3194136"/>
          </a:xfrm>
          <a:prstGeom prst="rect">
            <a:avLst/>
          </a:prstGeom>
        </p:spPr>
      </p:pic>
      <p:pic>
        <p:nvPicPr>
          <p:cNvPr id="14" name="Рисунок 13" descr="bocia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785794"/>
            <a:ext cx="1357322" cy="186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 descr="MP90031377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7"/>
            <a:ext cx="4357718" cy="291859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72008"/>
            <a:ext cx="2428892" cy="16430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>
                <a:solidFill>
                  <a:srgbClr val="0070C0"/>
                </a:solidFill>
              </a:rPr>
              <a:t>Ж</a:t>
            </a:r>
            <a:r>
              <a:rPr lang="ru-RU" sz="115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4572008"/>
            <a:ext cx="2357454" cy="164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Н</a:t>
            </a:r>
            <a:r>
              <a:rPr lang="ru-RU" sz="138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4572008"/>
            <a:ext cx="2643206" cy="16430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Ж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8673 L 0.32812 -0.086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MC9003469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3500462" cy="28623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071942"/>
            <a:ext cx="228601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Т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071942"/>
            <a:ext cx="2428892" cy="185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Б</a:t>
            </a:r>
            <a:r>
              <a:rPr lang="ru-RU" sz="138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071942"/>
            <a:ext cx="2214578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rgbClr val="0070C0"/>
                </a:solidFill>
              </a:rPr>
              <a:t>Б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691E-6 L -0.29271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«Занимательные ребусы»</a:t>
            </a:r>
          </a:p>
        </p:txBody>
      </p:sp>
      <p:pic>
        <p:nvPicPr>
          <p:cNvPr id="4" name="Рисунок 3" descr="http://allforchildren.ru/ex/r/rebus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39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63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«Занимательные ребусы»</a:t>
            </a:r>
          </a:p>
        </p:txBody>
      </p:sp>
      <p:pic>
        <p:nvPicPr>
          <p:cNvPr id="4" name="Рисунок 3" descr="http://www.babylessons.ru/wp-content/uploads/2010/02/labirint002.jpg"/>
          <p:cNvPicPr/>
          <p:nvPr/>
        </p:nvPicPr>
        <p:blipFill>
          <a:blip r:embed="rId2" cstate="print"/>
          <a:srcRect l="41489" t="16915" r="34870" b="67165"/>
          <a:stretch>
            <a:fillRect/>
          </a:stretch>
        </p:blipFill>
        <p:spPr bwMode="auto">
          <a:xfrm>
            <a:off x="1348740" y="2028190"/>
            <a:ext cx="6499860" cy="300101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46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пауза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быстрая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pPr>
              <a:buNone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Загадочный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id="{A4C8FD4E-A8A4-41FC-B7C7-8FA7F315AD27}"/>
              </a:ext>
            </a:extLst>
          </p:cNvPr>
          <p:cNvSpPr/>
          <p:nvPr/>
        </p:nvSpPr>
        <p:spPr>
          <a:xfrm>
            <a:off x="7740650" y="260350"/>
            <a:ext cx="719138" cy="720725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A79F6681-E60D-49E5-820A-085975BF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40E0794E-416F-4E2C-8434-B84D60F5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05113"/>
            <a:ext cx="77771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  ответ </a:t>
            </a:r>
          </a:p>
          <a:p>
            <a:pPr eaLnBrk="1" hangingPunct="1">
              <a:buFontTx/>
              <a:buNone/>
            </a:pPr>
            <a:endParaRPr lang="ru-RU" altLang="ru-RU" sz="2400" i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i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                     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A774B8-ED2C-4245-8A88-54416F2F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84288"/>
            <a:ext cx="76327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latin typeface="Georgia" panose="02040502050405020303" pitchFamily="18" charset="0"/>
              </a:rPr>
              <a:t>                                          Лежала между ёлками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   Подушечка с иголками.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   Тихонечко лежала,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   Потом вдруг убежала.</a:t>
            </a:r>
            <a:endParaRPr lang="ru-RU" altLang="ru-RU" sz="240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4E55-E9CA-4174-8967-D954954E3955}"/>
              </a:ext>
            </a:extLst>
          </p:cNvPr>
          <p:cNvSpPr txBox="1"/>
          <p:nvPr/>
        </p:nvSpPr>
        <p:spPr>
          <a:xfrm>
            <a:off x="287484" y="297490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Загадки 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2F0E52A3-C99C-4E7E-8A0D-DEBDDF0E1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1</a:t>
            </a:r>
          </a:p>
        </p:txBody>
      </p:sp>
      <p:pic>
        <p:nvPicPr>
          <p:cNvPr id="7176" name="Picture 2" descr="http://dk-met.wmsite.ru/_mod_files/ce_images/igra/0_a0e95_af6e9a2c_xl.png">
            <a:hlinkClick r:id="rId4" action="ppaction://hlinksldjump"/>
            <a:extLst>
              <a:ext uri="{FF2B5EF4-FFF2-40B4-BE49-F238E27FC236}">
                <a16:creationId xmlns:a16="http://schemas.microsoft.com/office/drawing/2014/main" id="{1BFAA3D2-BE28-4E22-A7B4-21511D81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866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1FCA8885-B08C-4AF0-9683-DCA42270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D3A87F-3F1C-403B-BA05-C385FA1E2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48025"/>
            <a:ext cx="43211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C9513B8D-A61C-4408-8D2D-0729828C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C7A97B0C-057D-42A8-B3A7-F9A9DF54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 ответ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20EA2EA2-969E-414C-9C7A-F0F84065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7632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latin typeface="Garamond" panose="02020404030301010803" pitchFamily="18" charset="0"/>
              </a:rPr>
              <a:t>                                                  Хожу в пушистой шубе,</a:t>
            </a:r>
            <a:br>
              <a:rPr lang="ru-RU" altLang="ru-RU" sz="2400" b="1">
                <a:latin typeface="Garamond" panose="02020404030301010803" pitchFamily="18" charset="0"/>
              </a:rPr>
            </a:br>
            <a:r>
              <a:rPr lang="ru-RU" altLang="ru-RU" sz="2400" b="1">
                <a:latin typeface="Garamond" panose="02020404030301010803" pitchFamily="18" charset="0"/>
              </a:rPr>
              <a:t>                                                   Живу в густом лесу.</a:t>
            </a:r>
            <a:br>
              <a:rPr lang="ru-RU" altLang="ru-RU" sz="2400" b="1">
                <a:latin typeface="Garamond" panose="02020404030301010803" pitchFamily="18" charset="0"/>
              </a:rPr>
            </a:br>
            <a:r>
              <a:rPr lang="ru-RU" altLang="ru-RU" sz="2400" b="1">
                <a:latin typeface="Garamond" panose="02020404030301010803" pitchFamily="18" charset="0"/>
              </a:rPr>
              <a:t>                                                    В дупле на старом дубе</a:t>
            </a:r>
            <a:br>
              <a:rPr lang="ru-RU" altLang="ru-RU" sz="2400" b="1">
                <a:latin typeface="Garamond" panose="02020404030301010803" pitchFamily="18" charset="0"/>
              </a:rPr>
            </a:br>
            <a:r>
              <a:rPr lang="ru-RU" altLang="ru-RU" sz="2400" b="1">
                <a:latin typeface="Garamond" panose="02020404030301010803" pitchFamily="18" charset="0"/>
              </a:rPr>
              <a:t>                                                    Орешки я грызу.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5FA74-6130-4FF9-B15C-4655711D8C18}"/>
              </a:ext>
            </a:extLst>
          </p:cNvPr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Загадки 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5C547469-8DB4-40CF-A00F-9F4819B7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9223" name="Picture 2" descr="http://dk-met.wmsite.ru/_mod_files/ce_images/igra/0_a0e95_af6e9a2c_xl.png">
            <a:hlinkClick r:id="rId4" action="ppaction://hlinksldjump"/>
            <a:extLst>
              <a:ext uri="{FF2B5EF4-FFF2-40B4-BE49-F238E27FC236}">
                <a16:creationId xmlns:a16="http://schemas.microsoft.com/office/drawing/2014/main" id="{F1E9B769-2E87-41D7-9C28-159989BA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866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947B70DC-B45F-4069-ACA3-065EB965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6D5CB0-885D-4813-990D-7F0C265618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78213"/>
            <a:ext cx="32908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0787C1B4-4D68-49DD-A92A-EADB1591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2F0E6EE7-1C9A-45E7-BFCC-74E71D32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 ответ</a:t>
            </a: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0460D783-FCCE-477C-A3DA-36FFC602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7632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   Что за зверь лесной</a:t>
            </a:r>
            <a:b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 Встал, как столбик, под сосной</a:t>
            </a:r>
            <a:b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 И стоит среди травы,</a:t>
            </a:r>
            <a:b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44444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     Уши больше головы?</a:t>
            </a:r>
            <a:endParaRPr lang="ru-RU" altLang="ru-RU" sz="240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3C24A-8AFA-4627-B7A5-2D88461F9F00}"/>
              </a:ext>
            </a:extLst>
          </p:cNvPr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Загадки 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F483D175-9E47-4C12-969F-DE4FF1BC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11271" name="Picture 2" descr="http://dk-met.wmsite.ru/_mod_files/ce_images/igra/0_a0e95_af6e9a2c_xl.png">
            <a:hlinkClick r:id="rId4" action="ppaction://hlinksldjump"/>
            <a:extLst>
              <a:ext uri="{FF2B5EF4-FFF2-40B4-BE49-F238E27FC236}">
                <a16:creationId xmlns:a16="http://schemas.microsoft.com/office/drawing/2014/main" id="{D981F28C-99AB-4E89-B51B-AC95A436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866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B9A04F93-EC71-4D73-92ED-4441FD50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348593-D268-4060-ABF2-843334BAB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73450"/>
            <a:ext cx="1406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33F15929-E415-4364-8829-80303ADE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33563731-0643-42D6-B958-8B4FFAB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3845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 ответ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F320D423-F201-4CF5-8189-7DE23A81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7632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latin typeface="Georgia" panose="02040502050405020303" pitchFamily="18" charset="0"/>
              </a:rPr>
              <a:t>                                      Без расчески причесался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И умылся без воды,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В кресло мягкое забрался </a:t>
            </a:r>
            <a:br>
              <a:rPr lang="ru-RU" altLang="ru-RU" sz="2400" b="1">
                <a:latin typeface="Georgia" panose="02040502050405020303" pitchFamily="18" charset="0"/>
              </a:rPr>
            </a:br>
            <a:r>
              <a:rPr lang="ru-RU" altLang="ru-RU" sz="2400" b="1">
                <a:latin typeface="Georgia" panose="02040502050405020303" pitchFamily="18" charset="0"/>
              </a:rPr>
              <a:t>                                       И запел на все лады.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F21F6-C357-4C65-BA11-3500357829A0}"/>
              </a:ext>
            </a:extLst>
          </p:cNvPr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Загадки </a:t>
            </a: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2738F016-02CB-45E6-BD99-5C889C55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13319" name="Picture 2" descr="http://dk-met.wmsite.ru/_mod_files/ce_images/igra/0_a0e95_af6e9a2c_xl.png">
            <a:hlinkClick r:id="rId4" action="ppaction://hlinksldjump"/>
            <a:extLst>
              <a:ext uri="{FF2B5EF4-FFF2-40B4-BE49-F238E27FC236}">
                <a16:creationId xmlns:a16="http://schemas.microsoft.com/office/drawing/2014/main" id="{86979712-4FB9-4E12-8831-7F46C5F9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866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78F2CF1D-ACA9-45C7-9B0A-BE87E843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6B5E27-B0F1-4667-92B6-1044FCC6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478213"/>
            <a:ext cx="34893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лишнее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71572D69-65AF-4D83-89BA-55A6FEF2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ответ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4E3DC-73C8-4C51-960C-4314423B5BB6}"/>
              </a:ext>
            </a:extLst>
          </p:cNvPr>
          <p:cNvSpPr txBox="1"/>
          <p:nvPr/>
        </p:nvSpPr>
        <p:spPr>
          <a:xfrm>
            <a:off x="395536" y="24325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6600FF"/>
                </a:solidFill>
                <a:cs typeface="Times New Roman" pitchFamily="18" charset="0"/>
              </a:rPr>
              <a:t>Найди лишний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6600FF"/>
                </a:solidFill>
                <a:cs typeface="Times New Roman" pitchFamily="18" charset="0"/>
              </a:rPr>
              <a:t>предмет</a:t>
            </a:r>
          </a:p>
        </p:txBody>
      </p:sp>
      <p:pic>
        <p:nvPicPr>
          <p:cNvPr id="31748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770F68ED-BAE4-4087-9EA3-EB665C9E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7">
            <a:extLst>
              <a:ext uri="{FF2B5EF4-FFF2-40B4-BE49-F238E27FC236}">
                <a16:creationId xmlns:a16="http://schemas.microsoft.com/office/drawing/2014/main" id="{CE6B334C-A1F4-4FFB-9114-D2579008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3</a:t>
            </a:r>
          </a:p>
        </p:txBody>
      </p:sp>
      <p:pic>
        <p:nvPicPr>
          <p:cNvPr id="31750" name="Picture 2" descr="http://img-fotki.yandex.ru/get/4709/119528728.cb5/0_a0eb5_1cab041d_XL">
            <a:hlinkClick r:id="rId4" action="ppaction://hlinksldjump"/>
            <a:extLst>
              <a:ext uri="{FF2B5EF4-FFF2-40B4-BE49-F238E27FC236}">
                <a16:creationId xmlns:a16="http://schemas.microsoft.com/office/drawing/2014/main" id="{10B58728-50C4-4A6F-8534-79152E99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5373688"/>
            <a:ext cx="13001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40487CEF-9549-4973-A5F0-9FBAFC6A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">
            <a:extLst>
              <a:ext uri="{FF2B5EF4-FFF2-40B4-BE49-F238E27FC236}">
                <a16:creationId xmlns:a16="http://schemas.microsoft.com/office/drawing/2014/main" id="{CCFF046E-8DAE-4425-98C5-F2AA9591D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10800" r="54282" b="65440"/>
          <a:stretch>
            <a:fillRect/>
          </a:stretch>
        </p:blipFill>
        <p:spPr bwMode="auto">
          <a:xfrm>
            <a:off x="3375025" y="1196975"/>
            <a:ext cx="50133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67CFC4-1B24-4249-89CE-B4EDC558F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21921" r="54591" b="67281"/>
          <a:stretch>
            <a:fillRect/>
          </a:stretch>
        </p:blipFill>
        <p:spPr bwMode="auto">
          <a:xfrm>
            <a:off x="1136650" y="35004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id="{09A125E6-9434-48F1-A232-0BBAC34C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78150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>
                <a:latin typeface="Georgia" panose="02040502050405020303" pitchFamily="18" charset="0"/>
              </a:rPr>
              <a:t>Правильный  ответ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BA8FC-8FBA-49CA-9247-47B02D15FCEE}"/>
              </a:ext>
            </a:extLst>
          </p:cNvPr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6600FF"/>
                </a:solidFill>
                <a:cs typeface="Times New Roman" pitchFamily="18" charset="0"/>
              </a:rPr>
              <a:t>Найди лишний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6600FF"/>
                </a:solidFill>
                <a:cs typeface="Times New Roman" pitchFamily="18" charset="0"/>
              </a:rPr>
              <a:t>предмет</a:t>
            </a:r>
          </a:p>
        </p:txBody>
      </p:sp>
      <p:pic>
        <p:nvPicPr>
          <p:cNvPr id="33796" name="Picture 2" descr="http://img-fotki.yandex.ru/get/6412/83813999.dc9/0_c78be_3b3ddb78_XL">
            <a:extLst>
              <a:ext uri="{FF2B5EF4-FFF2-40B4-BE49-F238E27FC236}">
                <a16:creationId xmlns:a16="http://schemas.microsoft.com/office/drawing/2014/main" id="{7BC1200A-3AA6-43F8-92A9-2880C201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6213"/>
            <a:ext cx="1003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7">
            <a:extLst>
              <a:ext uri="{FF2B5EF4-FFF2-40B4-BE49-F238E27FC236}">
                <a16:creationId xmlns:a16="http://schemas.microsoft.com/office/drawing/2014/main" id="{38A50A41-9516-4AF4-9D4F-89DBE29F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3375"/>
            <a:ext cx="576262" cy="574675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4</a:t>
            </a:r>
          </a:p>
        </p:txBody>
      </p:sp>
      <p:pic>
        <p:nvPicPr>
          <p:cNvPr id="33798" name="Picture 2" descr="http://img-fotki.yandex.ru/get/4709/119528728.cb5/0_a0eb5_1cab041d_XL">
            <a:hlinkClick r:id="rId4" action="ppaction://hlinksldjump"/>
            <a:extLst>
              <a:ext uri="{FF2B5EF4-FFF2-40B4-BE49-F238E27FC236}">
                <a16:creationId xmlns:a16="http://schemas.microsoft.com/office/drawing/2014/main" id="{CD3E2529-EF40-42C0-AB45-4E8773E9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045075"/>
            <a:ext cx="1546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C440A61C-8C2D-48AF-8C98-71447364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2">
            <a:extLst>
              <a:ext uri="{FF2B5EF4-FFF2-40B4-BE49-F238E27FC236}">
                <a16:creationId xmlns:a16="http://schemas.microsoft.com/office/drawing/2014/main" id="{91674C33-B936-467E-B8F2-FBEDB996B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3" t="11121" r="5618" b="66199"/>
          <a:stretch>
            <a:fillRect/>
          </a:stretch>
        </p:blipFill>
        <p:spPr bwMode="auto">
          <a:xfrm>
            <a:off x="3419475" y="1309688"/>
            <a:ext cx="4968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F730BE-B38F-4E0F-B98D-7520178D6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3" t="25638" r="6583" b="66631"/>
          <a:stretch>
            <a:fillRect/>
          </a:stretch>
        </p:blipFill>
        <p:spPr bwMode="auto">
          <a:xfrm>
            <a:off x="1209675" y="3662363"/>
            <a:ext cx="1441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НАОБОРОТ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</a:p>
          <a:p>
            <a:pPr lvl="0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Черный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Громко</a:t>
            </a:r>
          </a:p>
          <a:p>
            <a:pPr>
              <a:buNone/>
            </a:pP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Широкий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Узкий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Тонкий</a:t>
            </a:r>
          </a:p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Плохой</a:t>
            </a:r>
          </a:p>
          <a:p>
            <a:pPr lvl="0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lvl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</a:t>
            </a:r>
          </a:p>
          <a:p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313E3F0-81D1-43F8-A2FC-CD966A436B6E}"/>
              </a:ext>
            </a:extLst>
          </p:cNvPr>
          <p:cNvSpPr txBox="1"/>
          <p:nvPr/>
        </p:nvSpPr>
        <p:spPr>
          <a:xfrm>
            <a:off x="229423" y="532711"/>
            <a:ext cx="7416824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Молодцы!</a:t>
            </a:r>
          </a:p>
        </p:txBody>
      </p:sp>
      <p:pic>
        <p:nvPicPr>
          <p:cNvPr id="48131" name="Picture 2" descr="C:\Users\Елена\Desktop\Новая папка (4)\01_Бабочки\3552.png">
            <a:extLst>
              <a:ext uri="{FF2B5EF4-FFF2-40B4-BE49-F238E27FC236}">
                <a16:creationId xmlns:a16="http://schemas.microsoft.com/office/drawing/2014/main" id="{A0881F70-0F9F-48A5-B5A9-C75908A5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763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http://stat16.privet.ru/lr/0d26274af501f4e51923a6ed5e659105">
            <a:hlinkClick r:id="rId4" action="ppaction://hlinksldjump"/>
            <a:extLst>
              <a:ext uri="{FF2B5EF4-FFF2-40B4-BE49-F238E27FC236}">
                <a16:creationId xmlns:a16="http://schemas.microsoft.com/office/drawing/2014/main" id="{6AE9480B-0B5E-4BB1-870D-5D09DC0B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557338"/>
            <a:ext cx="21272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mg-fotki.yandex.ru/get/4709/119528728.cb5/0_a0eb5_1cab041d_XL">
            <a:hlinkClick r:id="rId4" action="ppaction://hlinksldjump"/>
            <a:extLst>
              <a:ext uri="{FF2B5EF4-FFF2-40B4-BE49-F238E27FC236}">
                <a16:creationId xmlns:a16="http://schemas.microsoft.com/office/drawing/2014/main" id="{36CAA4C8-FF73-4313-8C3C-C83CAB1A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2150"/>
            <a:ext cx="181768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 descr="http://img0.liveinternet.ru/images/attach/c/4/82/417/82417638_kar_8.png">
            <a:hlinkClick r:id="rId4" action="ppaction://hlinksldjump"/>
            <a:extLst>
              <a:ext uri="{FF2B5EF4-FFF2-40B4-BE49-F238E27FC236}">
                <a16:creationId xmlns:a16="http://schemas.microsoft.com/office/drawing/2014/main" id="{D9A3EA04-35F2-4E16-9D1C-BFA1F99D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305175"/>
            <a:ext cx="172878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4F8F7A-3473-4D77-BC4D-8B5E13073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49388"/>
            <a:ext cx="158273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dk-met.wmsite.ru/_mod_files/ce_images/igra/0_a0e95_af6e9a2c_xl.png">
            <a:hlinkClick r:id="rId4" action="ppaction://hlinksldjump"/>
            <a:extLst>
              <a:ext uri="{FF2B5EF4-FFF2-40B4-BE49-F238E27FC236}">
                <a16:creationId xmlns:a16="http://schemas.microsoft.com/office/drawing/2014/main" id="{ADC8AD77-EA7A-4487-90ED-C46DA2F8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8684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D9539-EE47-4D59-9C0F-CED485F53D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02" b="49033"/>
          <a:stretch>
            <a:fillRect/>
          </a:stretch>
        </p:blipFill>
        <p:spPr bwMode="auto">
          <a:xfrm>
            <a:off x="5864225" y="3998913"/>
            <a:ext cx="1546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02FBF5-07D7-414E-89F7-FA756210C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02" b="49033"/>
          <a:stretch>
            <a:fillRect/>
          </a:stretch>
        </p:blipFill>
        <p:spPr bwMode="auto">
          <a:xfrm>
            <a:off x="5565775" y="854075"/>
            <a:ext cx="1546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152210-1B55-41B7-AF6C-3EA2DCB10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02" b="49033"/>
          <a:stretch>
            <a:fillRect/>
          </a:stretch>
        </p:blipFill>
        <p:spPr bwMode="auto">
          <a:xfrm>
            <a:off x="2509838" y="401638"/>
            <a:ext cx="1546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6FC19-B496-477B-B31B-6D495488E689}"/>
              </a:ext>
            </a:extLst>
          </p:cNvPr>
          <p:cNvSpPr/>
          <p:nvPr/>
        </p:nvSpPr>
        <p:spPr>
          <a:xfrm>
            <a:off x="4479635" y="2967038"/>
            <a:ext cx="184730" cy="3908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Последний месяц в году?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(декабрь)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Корова в детстве?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(теленок)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Колобок, обросший иглами?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(еж)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Прибор для измерения времени?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(часы)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Сказочный мальчик с деревянным носом?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(Буратино)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Перечисли 7 дней недели?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(понедельник, вторник, среда, четверг, пятница, суббота, воскресенье)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день недели?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(воскресенье)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месяцев в году?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(12) Перечисли.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Курица в детстве?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(цыпленок)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Прибор для стирки белья?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(Стиральная машина)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Сказочная девочка с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волосами?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7 цветов состоит радуга?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Красный, оранжевый, желтый, зеленый,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синий, фиолетовый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Математический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весёлых поросят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корытца в ряд стоят.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ушли в кровать ложиться,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свинок у корытца? </a:t>
            </a:r>
          </a:p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гусёнка и двое утят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озере плавают, громко кричат.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ну, посчитай поскорей -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всего в воде малышей?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цветочков у Наташи,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ещё два дал ей Саша.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тут сможет посчитать, 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будет два и пять?</a:t>
            </a:r>
          </a:p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(7)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спелых груши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веточке качалось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груши снял Павлуша,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сколько груш осталось? </a:t>
            </a:r>
          </a:p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Внуку Шуре добрый дед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 вчера семь штук конфет.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Съел одну конфету внук.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же осталось штук?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Привела гусыня – мать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Шесть детей на луг гулять.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гусята, как клубочки,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сынка, а сколько дочек? </a:t>
            </a:r>
          </a:p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>
              <a:buNone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ГРАМОТЕЙКА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385</Words>
  <Application>Microsoft Office PowerPoint</Application>
  <PresentationFormat>Экран (4:3)</PresentationFormat>
  <Paragraphs>145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Garamond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«Занимательные ребусы»</vt:lpstr>
      <vt:lpstr>  «Занимательные ребусы»</vt:lpstr>
      <vt:lpstr>пауза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31</cp:revision>
  <dcterms:created xsi:type="dcterms:W3CDTF">2017-05-14T20:03:04Z</dcterms:created>
  <dcterms:modified xsi:type="dcterms:W3CDTF">2019-05-18T12:38:01Z</dcterms:modified>
</cp:coreProperties>
</file>