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304" r:id="rId5"/>
    <p:sldId id="266" r:id="rId6"/>
    <p:sldId id="269" r:id="rId7"/>
    <p:sldId id="270" r:id="rId8"/>
    <p:sldId id="280" r:id="rId9"/>
    <p:sldId id="272" r:id="rId10"/>
    <p:sldId id="276" r:id="rId11"/>
    <p:sldId id="277" r:id="rId12"/>
    <p:sldId id="281" r:id="rId13"/>
    <p:sldId id="283" r:id="rId14"/>
    <p:sldId id="284" r:id="rId15"/>
    <p:sldId id="285" r:id="rId16"/>
    <p:sldId id="292" r:id="rId17"/>
    <p:sldId id="293" r:id="rId18"/>
    <p:sldId id="294" r:id="rId19"/>
    <p:sldId id="295" r:id="rId20"/>
    <p:sldId id="298" r:id="rId21"/>
    <p:sldId id="299" r:id="rId22"/>
    <p:sldId id="300" r:id="rId23"/>
    <p:sldId id="297" r:id="rId24"/>
    <p:sldId id="301" r:id="rId25"/>
    <p:sldId id="302" r:id="rId26"/>
    <p:sldId id="303" r:id="rId27"/>
    <p:sldId id="30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1815207"/>
            <a:ext cx="7200800" cy="1737484"/>
            <a:chOff x="1115616" y="2146448"/>
            <a:chExt cx="7165477" cy="22685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3932804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71600" y="2551837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проверь, дружок,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готов начать урок?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на месте, всё ль в порядке: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Книжки, ручки и тетрадки?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правильно сидят?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ль внимательно глядят?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iafilmy.su/uploads/posts/2017-12/1513413587_6-kak-sidet-za-part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3595"/>
            <a:ext cx="2904323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57188"/>
            <a:ext cx="5222081" cy="4079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b="1" dirty="0" smtClean="0"/>
              <a:t>Своим главным лесным учителем Бианки считал отца. Именно он приучил сына записывать все наблюдения. Через много лет они преобразились в увлекательные рассказы и сказки.</a:t>
            </a:r>
            <a:br>
              <a:rPr lang="ru-RU" altLang="ru-RU" b="1" dirty="0" smtClean="0"/>
            </a:br>
            <a:endParaRPr lang="ru-RU" altLang="ru-RU" b="1" dirty="0" smtClean="0"/>
          </a:p>
        </p:txBody>
      </p:sp>
      <p:pic>
        <p:nvPicPr>
          <p:cNvPr id="5123" name="Picture 5" descr="bian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97213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19500"/>
            <a:ext cx="1871662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Bianki_Ryby_dom-800x1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02063"/>
            <a:ext cx="208756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b="7353"/>
          <a:stretch>
            <a:fillRect/>
          </a:stretch>
        </p:blipFill>
        <p:spPr bwMode="auto">
          <a:xfrm>
            <a:off x="179388" y="4292600"/>
            <a:ext cx="180022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3" descr="ce6b25dfa36cf8a8502af5d30da74a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92600"/>
            <a:ext cx="20161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		</a:t>
            </a:r>
            <a:r>
              <a:rPr lang="ru-RU" altLang="ru-RU" sz="2800" b="1" smtClean="0"/>
              <a:t>Самой знаменитой книгой Бианки стала «Лесная газета». Другой подобной просто не было. Все самое любопытное, самое необычное и самое обычное, что происходило в природе каждый месяц и день, попало на страницы «Лесной газеты». </a:t>
            </a:r>
          </a:p>
        </p:txBody>
      </p:sp>
      <p:pic>
        <p:nvPicPr>
          <p:cNvPr id="7171" name="Picture 5" descr="Картинка 1 из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73685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Картинка 2 из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05113"/>
            <a:ext cx="2592387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Картинка 9 из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2663825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04813"/>
            <a:ext cx="8496300" cy="16557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Рассказы из «Лесной газеты» звучали по радио, печатались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страницах журналов и газет.</a:t>
            </a:r>
          </a:p>
        </p:txBody>
      </p:sp>
      <p:pic>
        <p:nvPicPr>
          <p:cNvPr id="13315" name="Picture 7" descr="Картинка 5 из 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03" y="1844675"/>
            <a:ext cx="481806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47650" y="4778375"/>
            <a:ext cx="3816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Дом в Бийске, в котором Бианки жил в 1921-1922 годах. В этом доме написал свою "Лесную Газету" Виталий Бианки.</a:t>
            </a:r>
          </a:p>
        </p:txBody>
      </p:sp>
      <p:pic>
        <p:nvPicPr>
          <p:cNvPr id="13317" name="Picture 10" descr="Картинка 27 из 3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3903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В.Бианки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«Февраль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310814"/>
            <a:ext cx="3600400" cy="4536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mishka-knizhka.ru/wp-content/uploads/2020/04/tetereva-v-lunkak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96" y="1340768"/>
            <a:ext cx="39653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95375" y="548681"/>
            <a:ext cx="7581081" cy="100865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Февраль –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перезимок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Вьюги да метели под февраль полетели, бегут по снегу, а следу нет.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endParaRPr lang="ru-RU" altLang="ru-RU" smtClean="0"/>
          </a:p>
        </p:txBody>
      </p:sp>
      <p:pic>
        <p:nvPicPr>
          <p:cNvPr id="7170" name="Picture 2" descr="https://www.fluentu.com/blog/english/wp-content/uploads/sites/4/2015/02/essential-ESL-vocabulary-to-survive-the-win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6904" cy="47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3" y="476673"/>
            <a:ext cx="8136904" cy="1080666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Последний, самый страшный месяц зимы. Месяц голода, налётов волков на деревни и маленькие города.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endParaRPr lang="ru-RU" altLang="ru-RU" smtClean="0"/>
          </a:p>
        </p:txBody>
      </p:sp>
      <p:pic>
        <p:nvPicPr>
          <p:cNvPr id="17412" name="Рисунок 5" descr="https://i.ytimg.com/vi/Jzkc7a8F5F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0637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27585" y="404665"/>
            <a:ext cx="7704856" cy="1152674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Тощают все звери. Нагулянный с осени жирок уже не греет, не питает их.</a:t>
            </a:r>
          </a:p>
        </p:txBody>
      </p:sp>
      <p:pic>
        <p:nvPicPr>
          <p:cNvPr id="4" name="Объект 3" descr="https://img4.goodfon.ru/original/2047x1316/9/f6/volki-zima-prirod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883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9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95375" y="620689"/>
            <a:ext cx="6964363" cy="9366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Кончаются запасы у зверюшек в норах, в подземных кладовках.</a:t>
            </a:r>
          </a:p>
        </p:txBody>
      </p:sp>
      <p:pic>
        <p:nvPicPr>
          <p:cNvPr id="19459" name="Объект 3" descr="https://krasivosti.pro/uploads/posts/2021-07/1626702017_37-krasivosti-pro-p-mishka-v-norke-grizuni-krasivo-foto-4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7776864" cy="4680520"/>
          </a:xfrm>
        </p:spPr>
      </p:pic>
    </p:spTree>
    <p:extLst>
      <p:ext uri="{BB962C8B-B14F-4D97-AF65-F5344CB8AC3E}">
        <p14:creationId xmlns:p14="http://schemas.microsoft.com/office/powerpoint/2010/main" val="29024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560" y="620689"/>
            <a:ext cx="8208911" cy="9366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Снег из друга, сохраняющего тепло, для многих всё больше превращается в смертельного врага.</a:t>
            </a:r>
          </a:p>
        </p:txBody>
      </p:sp>
      <p:sp>
        <p:nvSpPr>
          <p:cNvPr id="2048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 smtClean="0"/>
          </a:p>
        </p:txBody>
      </p:sp>
      <p:pic>
        <p:nvPicPr>
          <p:cNvPr id="6146" name="Picture 2" descr="http://s1.fotokto.ru/photo/full/656/6568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063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95375" y="548681"/>
            <a:ext cx="6964363" cy="100865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Дикие куры – куропатки, рябчики, тетерева – радуются глубокому снегу</a:t>
            </a:r>
          </a:p>
        </p:txBody>
      </p:sp>
      <p:pic>
        <p:nvPicPr>
          <p:cNvPr id="21507" name="Объект 3" descr="https://www.hunting.ru/forum/attachments/152041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844675"/>
            <a:ext cx="3743970" cy="2880469"/>
          </a:xfrm>
        </p:spPr>
      </p:pic>
      <p:pic>
        <p:nvPicPr>
          <p:cNvPr id="21508" name="Рисунок 4" descr="https://cdn.fishki.net/upload/post/2017/05/02/2281651/1258ea3ea5c9b00efa319ab1162f69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88432" cy="281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9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разминка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-пришла снежная зима.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-все засыпал белый снег.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-любим мы играть в снежки.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-щиплет щеки нам мороз.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-зиму снежную люблю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1560" y="548681"/>
            <a:ext cx="8064895" cy="100865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Но вот беда, когда после дневной оттепели ударит ночью мороз и покроет снег ледяной коркой – настом.</a:t>
            </a:r>
          </a:p>
        </p:txBody>
      </p:sp>
      <p:sp>
        <p:nvSpPr>
          <p:cNvPr id="2253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Рисунок 5" descr="https://baydarka.zp.ua/wp-content/uploads/2011/02/news2011_0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42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95375" y="620689"/>
            <a:ext cx="6964363" cy="9366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Бейся тогда головой о ледяную крышу, пока солнышко не растопит наст!</a:t>
            </a:r>
          </a:p>
        </p:txBody>
      </p:sp>
      <p:pic>
        <p:nvPicPr>
          <p:cNvPr id="23555" name="Объект 4" descr="https://s3.nat-geo.ru/images/2019/5/14/255913346cd6405eab7565eaa67db732.max-1200x8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844675"/>
            <a:ext cx="6697662" cy="4032250"/>
          </a:xfrm>
        </p:spPr>
      </p:pic>
    </p:spTree>
    <p:extLst>
      <p:ext uri="{BB962C8B-B14F-4D97-AF65-F5344CB8AC3E}">
        <p14:creationId xmlns:p14="http://schemas.microsoft.com/office/powerpoint/2010/main" val="20098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7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И метёт, метёт позёмка…..</a:t>
            </a:r>
          </a:p>
        </p:txBody>
      </p:sp>
      <p:sp>
        <p:nvSpPr>
          <p:cNvPr id="2457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Рисунок 4" descr="https://proprikol.ru/wp-content/uploads/2020/04/kartinki-vyuga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" y="1412776"/>
            <a:ext cx="81197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3" y="476673"/>
            <a:ext cx="8136904" cy="1080666"/>
          </a:xfrm>
        </p:spPr>
        <p:txBody>
          <a:bodyPr/>
          <a:lstStyle/>
          <a:p>
            <a:pPr eaLnBrk="1" hangingPunct="1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endParaRPr lang="ru-RU" altLang="ru-RU" smtClean="0"/>
          </a:p>
        </p:txBody>
      </p:sp>
      <p:pic>
        <p:nvPicPr>
          <p:cNvPr id="1030" name="Picture 6" descr="http://cdn01.ru/files/users/images/ea/a2/eaa2bd415535ad8b1221790c7e2923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3" y="476673"/>
            <a:ext cx="8136904" cy="1080666"/>
          </a:xfrm>
        </p:spPr>
        <p:txBody>
          <a:bodyPr/>
          <a:lstStyle/>
          <a:p>
            <a:pPr eaLnBrk="1" hangingPunct="1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endParaRPr lang="ru-RU" altLang="ru-RU" smtClean="0"/>
          </a:p>
        </p:txBody>
      </p:sp>
      <p:pic>
        <p:nvPicPr>
          <p:cNvPr id="1026" name="Picture 2" descr="https://riavrn.ru/i/52/52945b0a9328722056b83d9c349252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3" y="476673"/>
            <a:ext cx="8136904" cy="1080666"/>
          </a:xfrm>
        </p:spPr>
        <p:txBody>
          <a:bodyPr/>
          <a:lstStyle/>
          <a:p>
            <a:pPr eaLnBrk="1" hangingPunct="1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endParaRPr lang="ru-RU" altLang="ru-RU" smtClean="0"/>
          </a:p>
        </p:txBody>
      </p:sp>
      <p:pic>
        <p:nvPicPr>
          <p:cNvPr id="1026" name="Picture 2" descr="https://fs.znanio.ru/d5af0e/74/2d/e15dc0a8dce30deae2b6a6c538df183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3" y="476673"/>
            <a:ext cx="8136904" cy="1080666"/>
          </a:xfrm>
        </p:spPr>
        <p:txBody>
          <a:bodyPr/>
          <a:lstStyle/>
          <a:p>
            <a:pPr eaLnBrk="1" hangingPunct="1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endParaRPr lang="ru-RU" alt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089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1.bp.blogspot.com/-hhZL1ieOmZs/Xlorm4WAN5I/AAAAAAAAgg8/w7oReNK3gtk9kHvd-FGi3gM3GJ40pOzBwCLcBGAsYHQ/s1600/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557b8677c2e38ff48bdb1211ccfe5d70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10445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oon-balloon.ru/wp-content/uploads/2018/11/%D0%9E%D1%82%D0%BA%D1%80%D1%8B%D1%82%D0%BA%D0%B0-%D0%A1%D0%BD%D0%B5%D0%B6%D0%B8%D0%BD%D0%BA%D0%B0-%D0%A1-%D0%BA%D1%80%D0%B8%D1%81%D1%82%D0%B0%D0%BB%D0%BB%D0%B0%D0%BC%D0%B8-%D1%84%D1%83%D1%88%D0%B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608065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culture.ru/storage/images/4068b5d838e24b7938eb2626bcdeabbc/3a6ccaa4d1f9448eadd2b5ac926ab97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820891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64705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месяцы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864095"/>
          </a:xfrm>
        </p:spPr>
        <p:txBody>
          <a:bodyPr/>
          <a:lstStyle/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f.ppt-online.org/files/slide/h/HjGqedFW93AgpQ8Lbk6wDSa4ZJ5MsIlKPEcm1t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880" y="1412875"/>
            <a:ext cx="6480720" cy="24479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БИАНКИ 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ВИТАЛИЙ 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ВАЛЕНТИНОВИЧ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08500"/>
            <a:ext cx="6400800" cy="1273175"/>
          </a:xfrm>
        </p:spPr>
        <p:txBody>
          <a:bodyPr/>
          <a:lstStyle/>
          <a:p>
            <a:pPr eaLnBrk="1" hangingPunct="1"/>
            <a:endParaRPr lang="ru-RU" altLang="ru-RU" b="1" dirty="0" smtClean="0"/>
          </a:p>
        </p:txBody>
      </p:sp>
      <p:pic>
        <p:nvPicPr>
          <p:cNvPr id="2053" name="Picture 6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r="4390"/>
          <a:stretch>
            <a:fillRect/>
          </a:stretch>
        </p:blipFill>
        <p:spPr bwMode="auto">
          <a:xfrm>
            <a:off x="179388" y="188913"/>
            <a:ext cx="4104580" cy="58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476673"/>
            <a:ext cx="5267325" cy="619241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Бианки родился в Петербурге. Певучая фамилия досталась ему от предков-итальянцев.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От отца — ученого-орнитолога — талант исследователя и интерес ко всему,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дышит, цветет и растет».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260350"/>
            <a:ext cx="8572500" cy="1025525"/>
          </a:xfrm>
          <a:noFill/>
        </p:spPr>
        <p:txBody>
          <a:bodyPr/>
          <a:lstStyle/>
          <a:p>
            <a:pPr eaLnBrk="1" hangingPunct="1"/>
            <a:endParaRPr lang="ru-RU" altLang="ru-RU" sz="4000" dirty="0" smtClean="0"/>
          </a:p>
        </p:txBody>
      </p:sp>
      <p:pic>
        <p:nvPicPr>
          <p:cNvPr id="3076" name="Picture 7" descr="Картинка 1 из 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0" y="476672"/>
            <a:ext cx="3612466" cy="52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39763"/>
            <a:ext cx="5213350" cy="3797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 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Виталия работал в Зоологическом музее Российской Академии наук.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квартире хранителя расположился небольшой зоопарк.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</p:txBody>
      </p:sp>
      <p:pic>
        <p:nvPicPr>
          <p:cNvPr id="7171" name="Picture 4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27368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j04302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19" y="3429000"/>
            <a:ext cx="183356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j0430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8125"/>
            <a:ext cx="18002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j0430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25"/>
            <a:ext cx="17272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j04283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79" y="4221088"/>
            <a:ext cx="18716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5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3573462"/>
            <a:ext cx="9145711" cy="295188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семья Бианки уезжала в деревню Лебяжье. Здесь Витя впервые отправился в настоящее лесное путешествие. Было ему тогда лет пять-шесть. С тех пор лес стал для него волшебной страной, раем.</a:t>
            </a:r>
          </a:p>
        </p:txBody>
      </p:sp>
      <p:pic>
        <p:nvPicPr>
          <p:cNvPr id="4099" name="Picture 4" descr="bianki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11375" r="39333" b="24757"/>
          <a:stretch>
            <a:fillRect/>
          </a:stretch>
        </p:blipFill>
        <p:spPr bwMode="auto">
          <a:xfrm>
            <a:off x="323850" y="260350"/>
            <a:ext cx="41227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imgpreview?key=594505772c376fda&amp;mb=imgdb_preview_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2497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244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1_Тема Office</vt:lpstr>
      <vt:lpstr>Презентация PowerPoint</vt:lpstr>
      <vt:lpstr>Речевая разминка</vt:lpstr>
      <vt:lpstr>Презентация PowerPoint</vt:lpstr>
      <vt:lpstr>Презентация PowerPoint</vt:lpstr>
      <vt:lpstr>Зимние месяцы</vt:lpstr>
      <vt:lpstr>БИАНКИ  ВИТАЛИЙ  ВАЛЕНТИНОВИЧ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В.Бианки  «Февраль»  </vt:lpstr>
      <vt:lpstr>Февраль – перезимок. Вьюги да метели под февраль полетели, бегут по снегу, а следу нет.</vt:lpstr>
      <vt:lpstr>Последний, самый страшный месяц зимы. Месяц голода, налётов волков на деревни и маленькие города.</vt:lpstr>
      <vt:lpstr>Тощают все звери. Нагулянный с осени жирок уже не греет, не питает их.</vt:lpstr>
      <vt:lpstr>Кончаются запасы у зверюшек в норах, в подземных кладовках.</vt:lpstr>
      <vt:lpstr>Снег из друга, сохраняющего тепло, для многих всё больше превращается в смертельного врага.</vt:lpstr>
      <vt:lpstr>Дикие куры – куропатки, рябчики, тетерева – радуются глубокому снегу</vt:lpstr>
      <vt:lpstr>Но вот беда, когда после дневной оттепели ударит ночью мороз и покроет снег ледяной коркой – настом.</vt:lpstr>
      <vt:lpstr>Бейся тогда головой о ледяную крышу, пока солнышко не растопит наст!</vt:lpstr>
      <vt:lpstr>И метёт, метёт позёмка…..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LUDMILA</cp:lastModifiedBy>
  <cp:revision>45</cp:revision>
  <dcterms:created xsi:type="dcterms:W3CDTF">2014-07-06T18:18:01Z</dcterms:created>
  <dcterms:modified xsi:type="dcterms:W3CDTF">2022-01-16T03:10:27Z</dcterms:modified>
</cp:coreProperties>
</file>