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Ильхам\Desktop\утренники\1614376437_34-p-svetlii-muzikalnii-fon-39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0" y="1"/>
            <a:ext cx="9144000" cy="69127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34563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Музыкальные инструменты </a:t>
            </a:r>
            <a:br>
              <a:rPr lang="ru-RU" sz="6700" b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6700" b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своими руками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itchFamily="18" charset="0"/>
              </a:rPr>
              <a:t>Мастер- класс по теме музыкальный ликбез:</a:t>
            </a:r>
            <a:b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itchFamily="18" charset="0"/>
              </a:rPr>
              <a:t>ритмическое пособие «Солнышко </a:t>
            </a:r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itchFamily="18" charset="0"/>
              </a:rPr>
              <a:t>Перкуссии</a:t>
            </a:r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itchFamily="18" charset="0"/>
              </a:rPr>
              <a:t>» </a:t>
            </a:r>
            <a:endParaRPr lang="ru-RU" sz="27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700862" cy="141736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Юсупова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Наиля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Накибовна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Хамматова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Раушания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Равхатовна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Рахимуллина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Гульнара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Хамизулловна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sp>
        <p:nvSpPr>
          <p:cNvPr id="10242" name="AutoShape 2" descr="https://top-fon.com/uploads/posts/2023-01/1674808534_top-fon-com-p-fon-muzikalnii-dlya-prezentatsii-gorizonta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Ильхам\Desktop\утренники\1614376437_34-p-svetlii-muzikalnii-fon-39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0" y="1"/>
            <a:ext cx="9144000" cy="691279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24744"/>
            <a:ext cx="4607552" cy="4713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Ильхам\Desktop\утренники\1614376437_34-p-svetlii-muzikalnii-fon-39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0" y="1"/>
            <a:ext cx="9144000" cy="69127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32074"/>
          </a:xfrm>
        </p:spPr>
        <p:txBody>
          <a:bodyPr>
            <a:noAutofit/>
          </a:bodyPr>
          <a:lstStyle/>
          <a:p>
            <a:pPr indent="-36000" algn="just">
              <a:spcBef>
                <a:spcPts val="0"/>
              </a:spcBef>
            </a:pPr>
            <a:r>
              <a:rPr lang="ru-RU" sz="2400" dirty="0" smtClean="0"/>
              <a:t>Любимый вид музыкальной деятельности в детском саду- это игра на детских музыкальных инструментах. Ведь музыкальные инструменты всегда остаются для детей самыми интересными, увлекательными и необыкновенными предметами, на которых хочется играть. Огромный выбор имеющихся игрушек иногда перестаёт удовлетворять познавательные потребности ребёнка и поэтому с каждым днем растёт потребность в их  обновлении. Поэтому было решено как – то видоизменить и обновить шумовые инструменты. Так было  изготовлено ритмическое пособие «Солнышко </a:t>
            </a:r>
            <a:r>
              <a:rPr lang="ru-RU" sz="2400" dirty="0" smtClean="0"/>
              <a:t>Перкуссии</a:t>
            </a:r>
            <a:r>
              <a:rPr lang="ru-RU" sz="2400" dirty="0" smtClean="0"/>
              <a:t>»</a:t>
            </a:r>
          </a:p>
          <a:p>
            <a:pPr indent="-36000" algn="just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Игра на шумовом инструменте развивает мелкую моторику пальцев и развивает мускулатуру. Развивает творческие способности, фантазию, музыкальный вкус и мышление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Ильхам\Desktop\утренники\1614376437_34-p-svetlii-muzikalnii-fon-39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0" y="1"/>
            <a:ext cx="9144000" cy="69127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Цель: </a:t>
            </a:r>
            <a:r>
              <a:rPr lang="ru-RU" sz="3100" dirty="0" smtClean="0"/>
              <a:t>формировать </a:t>
            </a:r>
            <a:r>
              <a:rPr lang="ru-RU" sz="3100" dirty="0" smtClean="0"/>
              <a:t>у детей интерес к музыке через изготовление ритмического пособия и развивать  чувство ритма.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Задачи</a:t>
            </a:r>
            <a:r>
              <a:rPr lang="ru-RU" b="1" dirty="0" smtClean="0"/>
              <a:t>: </a:t>
            </a:r>
          </a:p>
          <a:p>
            <a:pPr algn="just"/>
            <a:r>
              <a:rPr lang="ru-RU" b="1" dirty="0" smtClean="0"/>
              <a:t> </a:t>
            </a:r>
            <a:r>
              <a:rPr lang="ru-RU" dirty="0" smtClean="0"/>
              <a:t>расширять кругозор детей  при изготовлении ритмического пособия «Солнышко </a:t>
            </a:r>
            <a:r>
              <a:rPr lang="ru-RU" dirty="0" smtClean="0"/>
              <a:t>П</a:t>
            </a:r>
            <a:r>
              <a:rPr lang="ru-RU" dirty="0" smtClean="0"/>
              <a:t>еркуссии</a:t>
            </a:r>
            <a:r>
              <a:rPr lang="ru-RU" dirty="0" smtClean="0"/>
              <a:t>», с его строением и звучанием.</a:t>
            </a:r>
          </a:p>
          <a:p>
            <a:pPr algn="just"/>
            <a:r>
              <a:rPr lang="ru-RU" dirty="0" smtClean="0"/>
              <a:t>Формировать элементарные навыки и приёмы игры на нём.</a:t>
            </a:r>
          </a:p>
          <a:p>
            <a:pPr algn="just"/>
            <a:r>
              <a:rPr lang="ru-RU" dirty="0" smtClean="0"/>
              <a:t>Упражнять в моделировании ритмического рисунка и развитию музыкальных способностей</a:t>
            </a:r>
          </a:p>
          <a:p>
            <a:pPr algn="just"/>
            <a:r>
              <a:rPr lang="ru-RU" dirty="0" smtClean="0"/>
              <a:t>Воспитать  фантазию и воображение и интерес к музицированию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Ильхам\Desktop\утренники\1614376437_34-p-svetlii-muzikalnii-fon-39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0" y="1"/>
            <a:ext cx="9144000" cy="69127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628800"/>
            <a:ext cx="2550198" cy="178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340768"/>
            <a:ext cx="2190808" cy="1855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95BDFA-C2BB-4BDC-B9B8-F9FFCF7A15A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077072"/>
            <a:ext cx="1928826" cy="2446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C99354C-EC18-4868-A4E6-5E7AE560213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149080"/>
            <a:ext cx="3214248" cy="2374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F26F58-4A6B-487D-997A-34A16024D7E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4149080"/>
            <a:ext cx="1944216" cy="2368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Ильхам\Desktop\утренники\1614376437_34-p-svetlii-muzikalnii-fon-39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0" y="-54791"/>
            <a:ext cx="9144000" cy="69127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548982" cy="1052735"/>
          </a:xfrm>
        </p:spPr>
        <p:txBody>
          <a:bodyPr>
            <a:normAutofit fontScale="25000" lnSpcReduction="20000"/>
          </a:bodyPr>
          <a:lstStyle/>
          <a:p>
            <a:pPr lvl="0" algn="ctr">
              <a:buNone/>
            </a:pPr>
            <a:endParaRPr lang="ru-RU" altLang="ru-RU" sz="1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altLang="ru-RU" sz="12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Основная часть</a:t>
            </a:r>
            <a:r>
              <a:rPr lang="ru-RU" altLang="ru-RU" sz="1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altLang="ru-RU" sz="11200" b="1" dirty="0" smtClean="0">
                <a:solidFill>
                  <a:srgbClr val="000000"/>
                </a:solidFill>
                <a:cs typeface="Times New Roman" pitchFamily="18" charset="0"/>
              </a:rPr>
              <a:t>Для изготовления </a:t>
            </a:r>
            <a:r>
              <a:rPr lang="ru-RU" sz="11200" b="1" dirty="0" smtClean="0"/>
              <a:t>ритмического пособия «</a:t>
            </a:r>
            <a:r>
              <a:rPr lang="ru-RU" sz="11200" b="1" smtClean="0"/>
              <a:t>Солнышко </a:t>
            </a:r>
            <a:r>
              <a:rPr lang="ru-RU" sz="11200" b="1" smtClean="0"/>
              <a:t>Перкуссии»</a:t>
            </a:r>
            <a:r>
              <a:rPr lang="ru-RU" altLang="ru-RU" sz="11200" b="1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1200" b="1" dirty="0" smtClean="0">
                <a:solidFill>
                  <a:srgbClr val="000000"/>
                </a:solidFill>
                <a:cs typeface="Times New Roman" pitchFamily="18" charset="0"/>
              </a:rPr>
              <a:t>понадобятся следующие материалы:</a:t>
            </a:r>
            <a:endParaRPr lang="ru-RU" sz="11200" dirty="0" smtClean="0"/>
          </a:p>
          <a:p>
            <a:pPr lvl="0" algn="just">
              <a:buNone/>
            </a:pPr>
            <a:endParaRPr lang="ru-RU" dirty="0" smtClean="0"/>
          </a:p>
          <a:p>
            <a:pPr lvl="0" algn="just">
              <a:buNone/>
            </a:pPr>
            <a:endParaRPr lang="ru-RU" dirty="0" smtClean="0"/>
          </a:p>
          <a:p>
            <a:pPr lvl="0" algn="just">
              <a:buNone/>
            </a:pPr>
            <a:endParaRPr lang="ru-RU" dirty="0" smtClean="0"/>
          </a:p>
          <a:p>
            <a:pPr lvl="0" algn="just"/>
            <a:r>
              <a:rPr lang="ru-RU" sz="14400" dirty="0" smtClean="0"/>
              <a:t>дощечки  </a:t>
            </a:r>
            <a:r>
              <a:rPr lang="ru-RU" sz="14400" dirty="0" smtClean="0"/>
              <a:t>с готовыми отверстиями </a:t>
            </a:r>
          </a:p>
          <a:p>
            <a:pPr lvl="0" algn="just"/>
            <a:r>
              <a:rPr lang="ru-RU" sz="14400" dirty="0" smtClean="0"/>
              <a:t>готовые  шаблоны солнышек из фетра</a:t>
            </a:r>
          </a:p>
          <a:p>
            <a:pPr lvl="0" algn="just"/>
            <a:r>
              <a:rPr lang="ru-RU" sz="14400" dirty="0" smtClean="0"/>
              <a:t>3 ленточки с  шариками </a:t>
            </a:r>
          </a:p>
          <a:p>
            <a:pPr lvl="0" algn="just"/>
            <a:r>
              <a:rPr lang="ru-RU" sz="14400" dirty="0" smtClean="0"/>
              <a:t>3 фиксатора</a:t>
            </a:r>
          </a:p>
          <a:p>
            <a:pPr lvl="0" algn="just"/>
            <a:r>
              <a:rPr lang="ru-RU" sz="14400" dirty="0" smtClean="0"/>
              <a:t>двухсторонний скотч</a:t>
            </a:r>
          </a:p>
          <a:p>
            <a:pPr lvl="0" algn="just"/>
            <a:r>
              <a:rPr lang="ru-RU" sz="14400" dirty="0" smtClean="0"/>
              <a:t>ножницы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Ильхам\Desktop\утренники\1614376437_34-p-svetlii-muzikalnii-fon-39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0" y="1"/>
            <a:ext cx="9144000" cy="69127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Значение мастер-класса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Практикой доказано, что дети, которые были замкнуты, благодаря игре на самодельных музыкальных инструментах раскрепощаются и раскрываются с разных сторон, становятся более коммуникабельными, активными, эмоциональными.</a:t>
            </a:r>
          </a:p>
          <a:p>
            <a:pPr algn="just"/>
            <a:r>
              <a:rPr lang="ru-RU" dirty="0" smtClean="0"/>
              <a:t> </a:t>
            </a:r>
            <a:r>
              <a:rPr lang="ru-RU" dirty="0" smtClean="0">
                <a:cs typeface="Times New Roman" pitchFamily="18" charset="0"/>
              </a:rPr>
              <a:t>Играя на самодельных музыкальных инструментах, дети понимают: все, что окружает нас, звучит, и каждый звук может стать музыкой. Надо только постараться услышать эту музыку. Таков первый шаг к элементарному музицированию.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Ильхам\Desktop\утренники\1614376437_34-p-svetlii-muzikalnii-fon-39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0" y="1"/>
            <a:ext cx="9144000" cy="69127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Итак, данный материал может быть полезен для использования в музыкальных и в речевых играх,  в упражнениях, в оркестре и в озвучивании сказок. Ритмическое пособие поможет в самостоятельной деятельности, в творческих импровизациях. </a:t>
            </a:r>
          </a:p>
          <a:p>
            <a:pPr algn="just"/>
            <a:r>
              <a:rPr lang="ru-RU" dirty="0" err="1" smtClean="0">
                <a:cs typeface="Times New Roman" pitchFamily="18" charset="0"/>
              </a:rPr>
              <a:t>Подыгрывание</a:t>
            </a:r>
            <a:r>
              <a:rPr lang="ru-RU" dirty="0" smtClean="0">
                <a:cs typeface="Times New Roman" pitchFamily="18" charset="0"/>
              </a:rPr>
              <a:t> на нем при рассказывании любой </a:t>
            </a:r>
            <a:r>
              <a:rPr lang="ru-RU" dirty="0" err="1" smtClean="0">
                <a:cs typeface="Times New Roman" pitchFamily="18" charset="0"/>
              </a:rPr>
              <a:t>сказки-шумелки</a:t>
            </a:r>
            <a:r>
              <a:rPr lang="ru-RU" dirty="0" smtClean="0">
                <a:cs typeface="Times New Roman" pitchFamily="18" charset="0"/>
              </a:rPr>
              <a:t> поможет ребёнку открыть мир фантазии  и мир творчества. Поможет развить чувство ритма, развить музыкальный слух, детский интерес и желание заниматься   на музыкальных занятиях, а так же эмоционально украсит игровую деятельность ребёнка.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Ильхам\Desktop\утренники\1614376437_34-p-svetlii-muzikalnii-fon-39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0" y="1"/>
            <a:ext cx="9144000" cy="691279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6964323" cy="4289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Ильхам\Desktop\утренники\1614376437_34-p-svetlii-muzikalnii-fon-39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0" y="1"/>
            <a:ext cx="9144000" cy="6912791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474F420-2A1B-4250-9769-924E3691F3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74480"/>
            <a:ext cx="2939490" cy="470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E8C2C0-519A-4980-BFCB-B4BB89968D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0780" y="1086114"/>
            <a:ext cx="5079692" cy="4697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70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273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Музыкальные инструменты  своими руками  Мастер- класс по теме музыкальный ликбез: ритмическое пособие «Солнышко Перкуссии» </vt:lpstr>
      <vt:lpstr>Актуальность</vt:lpstr>
      <vt:lpstr>  Цель: формировать у детей интерес к музыке через изготовление ритмического пособия и развивать  чувство ритма. </vt:lpstr>
      <vt:lpstr>Этапы работы</vt:lpstr>
      <vt:lpstr>        </vt:lpstr>
      <vt:lpstr>Значение мастер-класса</vt:lpstr>
      <vt:lpstr>Рефлексия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 по теме  ритмическое пособие «Солнышко перкуссии»   Музыкальные инструменты своими руками</dc:title>
  <dc:creator>1</dc:creator>
  <cp:lastModifiedBy>4</cp:lastModifiedBy>
  <cp:revision>18</cp:revision>
  <dcterms:created xsi:type="dcterms:W3CDTF">2023-11-25T07:24:25Z</dcterms:created>
  <dcterms:modified xsi:type="dcterms:W3CDTF">2023-11-27T09:17:22Z</dcterms:modified>
</cp:coreProperties>
</file>