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74" r:id="rId9"/>
    <p:sldId id="275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9FA5-B684-4282-9C4B-57F105F965F1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B224E-DCCB-4617-9B49-7FA28B5DD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Умный сильный</a:t>
            </a:r>
            <a:r>
              <a:rPr lang="ru-RU" baseline="0" dirty="0" smtClean="0"/>
              <a:t> наш народ, </a:t>
            </a:r>
          </a:p>
          <a:p>
            <a:r>
              <a:rPr lang="ru-RU" baseline="0" dirty="0" smtClean="0"/>
              <a:t>Свою землю бережет!</a:t>
            </a:r>
          </a:p>
          <a:p>
            <a:r>
              <a:rPr lang="ru-RU" baseline="0" dirty="0" smtClean="0"/>
              <a:t>А преданье старины-</a:t>
            </a:r>
          </a:p>
          <a:p>
            <a:r>
              <a:rPr lang="ru-RU" baseline="0" dirty="0" smtClean="0"/>
              <a:t>Забывать мы не должны!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B224E-DCCB-4617-9B49-7FA28B5DD2E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85EF4B-F31F-465F-9690-278838328A7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FAF122-620A-4A94-8776-C01547BA6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111\4%20-%20&#1047;&#1074;&#1091;&#1082;%20&#1074;&#1086;&#1083;&#1096;&#1077;&#1073;&#1089;&#1090;&#1074;&#1072;%20(www.hotplayer.ru)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1111\&#1056;&#1091;&#1089;&#1089;&#1082;&#1080;&#1077;%20&#1053;&#1072;&#1088;&#1086;&#1076;&#1085;&#1099;&#1077;%20&#1055;&#1077;&#1089;&#1085;&#1080;%20-%20&#1042;&#1072;&#1083;&#1077;&#1085;&#1082;&#1080;%20(&#1084;&#1080;&#1085;&#1091;&#1089;)%20(www.hotplayer.ru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21/0014d928-55b188ca/hello_html_60c64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15"/>
            <a:ext cx="9144000" cy="684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adeheart.com/media/productphoto/264/70683377/027_8-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14810" cy="2801444"/>
          </a:xfrm>
          <a:prstGeom prst="rect">
            <a:avLst/>
          </a:prstGeom>
          <a:noFill/>
        </p:spPr>
      </p:pic>
      <p:sp>
        <p:nvSpPr>
          <p:cNvPr id="3076" name="AutoShape 4" descr="https://kontora-k.ru/s_img/115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pbs.twimg.com/media/EfNBbXdXgAAxl-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pbs.twimg.com/media/EfNBbXdXgAAxl-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pbs.twimg.com/media/EfNBbXdXgAAxl-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https://pbs.twimg.com/media/EfNBbXdXgAAxl-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8" name="Picture 16" descr="https://sun9-49.userapi.com/impg/VcvxPPZIF5jyLJ5Azxi7n56UhM7PF57Z34VHgA/jSx8kPmOWv0.jpg?size=500x500&amp;quality=96&amp;sign=a2ca904f454ff6bd86e13ac9a021a751&amp;type=album"/>
          <p:cNvPicPr>
            <a:picLocks noChangeAspect="1" noChangeArrowheads="1"/>
          </p:cNvPicPr>
          <p:nvPr/>
        </p:nvPicPr>
        <p:blipFill>
          <a:blip r:embed="rId3"/>
          <a:srcRect t="14285" b="16072"/>
          <a:stretch>
            <a:fillRect/>
          </a:stretch>
        </p:blipFill>
        <p:spPr bwMode="auto">
          <a:xfrm>
            <a:off x="4857752" y="214290"/>
            <a:ext cx="4013288" cy="2794985"/>
          </a:xfrm>
          <a:prstGeom prst="rect">
            <a:avLst/>
          </a:prstGeom>
          <a:noFill/>
        </p:spPr>
      </p:pic>
      <p:pic>
        <p:nvPicPr>
          <p:cNvPr id="3090" name="Picture 18" descr="https://im0-tub-ru.yandex.net/i?id=9d4e7f35a74cdbb213e98a7e671b6089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429000"/>
            <a:ext cx="4000528" cy="3000397"/>
          </a:xfrm>
          <a:prstGeom prst="rect">
            <a:avLst/>
          </a:prstGeom>
          <a:noFill/>
        </p:spPr>
      </p:pic>
      <p:sp>
        <p:nvSpPr>
          <p:cNvPr id="3092" name="AutoShape 20" descr="https://cdn1.ozone.ru/multimedia/10157461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4" name="Picture 22" descr="https://avatars.mds.yandex.net/i?id=76454032039a3865fa3fd10449fed9b1-4055439-images-thumbs&amp;ref=rim&amp;n=33&amp;w=216&amp;h=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401195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4e6545dd4f5fd3e73bf7af6a15902d3d/f603af70d6ae8ed8ab55107ad9f24d2d.jpeg"/>
          <p:cNvPicPr>
            <a:picLocks noChangeAspect="1" noChangeArrowheads="1"/>
          </p:cNvPicPr>
          <p:nvPr/>
        </p:nvPicPr>
        <p:blipFill>
          <a:blip r:embed="rId2"/>
          <a:srcRect l="19444" r="26389" b="2083"/>
          <a:stretch>
            <a:fillRect/>
          </a:stretch>
        </p:blipFill>
        <p:spPr bwMode="auto">
          <a:xfrm>
            <a:off x="1000100" y="214289"/>
            <a:ext cx="3000396" cy="3077329"/>
          </a:xfrm>
          <a:prstGeom prst="rect">
            <a:avLst/>
          </a:prstGeom>
          <a:noFill/>
        </p:spPr>
      </p:pic>
      <p:pic>
        <p:nvPicPr>
          <p:cNvPr id="2052" name="Picture 4" descr="https://thumbs.dreamstime.com/b/%D1%80%D0%B5%D1%82%D1%80%D0%BE-%D1%83%D1%82%D1%8E%D0%B3-%D0%B8%D0%B7%D0%BE-%D0%B8%D1%80%D0%BE%D0%B2%D0%B0%D0%BD%D0%BD%D1%8B%D0%B9-%D0%BD%D0%B0-%D0%B1%D0%B5-%D0%B8%D0%B7%D0%BD%D0%B5-55920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214290"/>
            <a:ext cx="3361789" cy="3071834"/>
          </a:xfrm>
          <a:prstGeom prst="rect">
            <a:avLst/>
          </a:prstGeom>
          <a:noFill/>
        </p:spPr>
      </p:pic>
      <p:sp>
        <p:nvSpPr>
          <p:cNvPr id="2054" name="AutoShape 6" descr="https://instrumentarii.com/upload/iblock/a8e/a8e31df4536d4ac2144f2090bb7fab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mages.ru.prom.st/658715746_w640_h640_metla-berezov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643314"/>
            <a:ext cx="3429024" cy="2929426"/>
          </a:xfrm>
          <a:prstGeom prst="rect">
            <a:avLst/>
          </a:prstGeom>
          <a:noFill/>
        </p:spPr>
      </p:pic>
      <p:pic>
        <p:nvPicPr>
          <p:cNvPr id="2058" name="Picture 10" descr="https://im0-tub-ru.yandex.net/i?id=f5b297c057f55969f052740f751e8d12-l&amp;n=13"/>
          <p:cNvPicPr>
            <a:picLocks noChangeAspect="1" noChangeArrowheads="1"/>
          </p:cNvPicPr>
          <p:nvPr/>
        </p:nvPicPr>
        <p:blipFill>
          <a:blip r:embed="rId5" cstate="print"/>
          <a:srcRect l="19047" r="21089"/>
          <a:stretch>
            <a:fillRect/>
          </a:stretch>
        </p:blipFill>
        <p:spPr bwMode="auto">
          <a:xfrm>
            <a:off x="928662" y="3643314"/>
            <a:ext cx="314327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s5.livemaster.ru/storage/09/c7/fcb266eae7c63268c9f754a152kv--russkij-stil-kosovorotka-dobrynya-len-4-tsv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3214710" cy="3214710"/>
          </a:xfrm>
          <a:prstGeom prst="rect">
            <a:avLst/>
          </a:prstGeom>
          <a:noFill/>
        </p:spPr>
      </p:pic>
      <p:pic>
        <p:nvPicPr>
          <p:cNvPr id="1028" name="Picture 4" descr="https://images.ru.prom.st/898121807_w640_h640_russkij-narodnyj-kosty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3214709" cy="3214710"/>
          </a:xfrm>
          <a:prstGeom prst="rect">
            <a:avLst/>
          </a:prstGeom>
          <a:noFill/>
        </p:spPr>
      </p:pic>
      <p:pic>
        <p:nvPicPr>
          <p:cNvPr id="1030" name="Picture 6" descr="https://1.bp.blogspot.com/-ARHNz_manyQ/XpDEmOx_azI/AAAAAAAAzgU/dzitovG3Gsono1pfoi47T621-pWxSS9agCLcBGAsYHQ/s1600/0364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657577"/>
            <a:ext cx="2286016" cy="2986133"/>
          </a:xfrm>
          <a:prstGeom prst="rect">
            <a:avLst/>
          </a:prstGeom>
          <a:noFill/>
        </p:spPr>
      </p:pic>
      <p:pic>
        <p:nvPicPr>
          <p:cNvPr id="1032" name="Picture 8" descr="https://im0-tub-ru.yandex.net/i?id=2b264d3dbc6b099c31c194a85ce91d54-l&amp;n=13"/>
          <p:cNvPicPr>
            <a:picLocks noChangeAspect="1" noChangeArrowheads="1"/>
          </p:cNvPicPr>
          <p:nvPr/>
        </p:nvPicPr>
        <p:blipFill>
          <a:blip r:embed="rId5"/>
          <a:srcRect t="7273" b="14545"/>
          <a:stretch>
            <a:fillRect/>
          </a:stretch>
        </p:blipFill>
        <p:spPr bwMode="auto">
          <a:xfrm>
            <a:off x="4857752" y="3857628"/>
            <a:ext cx="3563602" cy="2786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«Сядем рядком , да поговорим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ладком»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«Без печи изба -не изба»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«Без труда и отдых не сладок»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«Дело учит», мучит и кормит»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«Запасливый гость , без ложки не ходит»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772816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Умный сильный наш народ, </a:t>
            </a:r>
          </a:p>
          <a:p>
            <a:r>
              <a:rPr lang="ru-RU" sz="4000" b="1" dirty="0" smtClean="0"/>
              <a:t>Свою землю бережет!</a:t>
            </a:r>
          </a:p>
          <a:p>
            <a:r>
              <a:rPr lang="ru-RU" sz="4000" b="1" dirty="0" smtClean="0"/>
              <a:t>А преданье старины-</a:t>
            </a:r>
          </a:p>
          <a:p>
            <a:r>
              <a:rPr lang="ru-RU" sz="4000" b="1" dirty="0" smtClean="0"/>
              <a:t>Забывать мы не должны!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s://i0.wp.com/rmnt.ru/pub2/2u/LS/2uLSV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rbooz.org/wp-content/uploads/sites/21/2015/08/Gostepriim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09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zen_doc/170671/pub_5fcf38230a45a91cf41ae5ae_5fcf3886c9e0347434c7bb34/scale_1200"/>
          <p:cNvPicPr>
            <a:picLocks noChangeAspect="1" noChangeArrowheads="1"/>
          </p:cNvPicPr>
          <p:nvPr/>
        </p:nvPicPr>
        <p:blipFill>
          <a:blip r:embed="rId2"/>
          <a:srcRect l="2817" t="3064" r="5634" b="5019"/>
          <a:stretch>
            <a:fillRect/>
          </a:stretch>
        </p:blipFill>
        <p:spPr bwMode="auto">
          <a:xfrm>
            <a:off x="1928794" y="0"/>
            <a:ext cx="4953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261/00077c70-2a05ec8b/hello_html_m2d211c12.jpg"/>
          <p:cNvPicPr>
            <a:picLocks noChangeAspect="1" noChangeArrowheads="1"/>
          </p:cNvPicPr>
          <p:nvPr/>
        </p:nvPicPr>
        <p:blipFill>
          <a:blip r:embed="rId2"/>
          <a:srcRect l="53471"/>
          <a:stretch>
            <a:fillRect/>
          </a:stretch>
        </p:blipFill>
        <p:spPr bwMode="auto">
          <a:xfrm>
            <a:off x="642910" y="0"/>
            <a:ext cx="7715304" cy="685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oiarussia.ru/wp-content/uploads/2015/04/685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5" y="214290"/>
            <a:ext cx="9099045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vzsar.ru/i/gallery/2019/05/49286_1557409789_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04" y="0"/>
            <a:ext cx="9094096" cy="6072206"/>
          </a:xfrm>
          <a:prstGeom prst="rect">
            <a:avLst/>
          </a:prstGeom>
          <a:noFill/>
        </p:spPr>
      </p:pic>
      <p:pic>
        <p:nvPicPr>
          <p:cNvPr id="7170" name="Picture 2" descr="https://img.foodpg.com/img/tea/677/guide-zavarka-russias-traditional-t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- Звук волшебства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500562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усские Народные Песни - Валенки (минус)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44</Words>
  <Application>Microsoft Office PowerPoint</Application>
  <PresentationFormat>Экран (4:3)</PresentationFormat>
  <Paragraphs>10</Paragraphs>
  <Slides>14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2021-10-19T12:42:53Z</dcterms:created>
  <dcterms:modified xsi:type="dcterms:W3CDTF">2022-03-23T07:44:40Z</dcterms:modified>
</cp:coreProperties>
</file>