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8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8151E1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E718-A479-47B7-82D5-409B9B1EDC0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7A718-75D0-41E3-B66F-AD02A4892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clipart-best.com/img/cow/cow-clip-art-74.png" TargetMode="External"/><Relationship Id="rId13" Type="http://schemas.openxmlformats.org/officeDocument/2006/relationships/hyperlink" Target="https://i0.wp.com/cont.ws/uploads/pic/2017/6/0252.png" TargetMode="External"/><Relationship Id="rId3" Type="http://schemas.openxmlformats.org/officeDocument/2006/relationships/hyperlink" Target="https://easyen.ru/load/metodika/technologicheski_priem/videourok_sozdanie_didakticheskoj_igry_s_pomoshhju_tp_multimediaproektor/246-1-0-41769" TargetMode="External"/><Relationship Id="rId7" Type="http://schemas.openxmlformats.org/officeDocument/2006/relationships/hyperlink" Target="https://st2.depositphotos.com/3239661/6608/i/450/depositphotos_66087113-stock-photo-gray-cat-and-cow.jpg" TargetMode="External"/><Relationship Id="rId12" Type="http://schemas.openxmlformats.org/officeDocument/2006/relationships/hyperlink" Target="https://png.rinvik.ru/files/Rozvovyj-porosenok-stoit-s-interesom-smotrit-vpered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t3.ggpht.com/ytc/AAUvwnjG-ZVrxuXxYRj5gf7LXKjmtKSgZcXo1wIZmckn=s900-c-k-c0x00ffffff-no-rj" TargetMode="External"/><Relationship Id="rId11" Type="http://schemas.openxmlformats.org/officeDocument/2006/relationships/hyperlink" Target="http://www.ua.all.biz/img/ua/catalog/931766.png" TargetMode="External"/><Relationship Id="rId5" Type="http://schemas.openxmlformats.org/officeDocument/2006/relationships/hyperlink" Target="https://ds05.infourok.ru/uploads/ex/098e/001677bd-d566703a/hello_html_8588aca.png" TargetMode="External"/><Relationship Id="rId10" Type="http://schemas.openxmlformats.org/officeDocument/2006/relationships/hyperlink" Target="http://abload.de/img/png-atresimleri-nisanz2xvu.png" TargetMode="External"/><Relationship Id="rId4" Type="http://schemas.openxmlformats.org/officeDocument/2006/relationships/hyperlink" Target="https://avatars.mds.yandex.net/get-images-cbir/4581702/vzLPwDn_OBqFLNtqiTf3rA9368/ocr" TargetMode="External"/><Relationship Id="rId9" Type="http://schemas.openxmlformats.org/officeDocument/2006/relationships/hyperlink" Target="https://catherineasquithgallery.com/uploads/posts/2021-03/1614588717_75-p-kon-na-belom-fone-83.jp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blicdomainpictures.net/pictures/80000/velka/duck-on-white-background-1393007587oFD.jpg" TargetMode="External"/><Relationship Id="rId13" Type="http://schemas.openxmlformats.org/officeDocument/2006/relationships/hyperlink" Target="https://images.satom.ru/i3/firms/28/45/45689/pic_65d10fa32017c5a95a26b752a8876d0b_1920x9000_1.jpg" TargetMode="External"/><Relationship Id="rId3" Type="http://schemas.openxmlformats.org/officeDocument/2006/relationships/hyperlink" Target="https://&#1072;&#1088;&#1090;&#1089;&#1090;&#1077;&#1085;&#1072;.&#1088;&#1092;/assets/cache/images/assets/galleries/1549/31815907-720x-8dd.jpg" TargetMode="External"/><Relationship Id="rId7" Type="http://schemas.openxmlformats.org/officeDocument/2006/relationships/hyperlink" Target="https://image.freepik.com/free-photo/merino-lamb-portrait_191971-13838.jpg" TargetMode="External"/><Relationship Id="rId12" Type="http://schemas.openxmlformats.org/officeDocument/2006/relationships/hyperlink" Target="https://www.o-detstve.ru/assets/images/forteachers/DOU/Lapbook/1961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foniac.ru/upload/medialibrary/444/44442bdc66ed8097d42e96e78a2fc6a7.jpg" TargetMode="External"/><Relationship Id="rId11" Type="http://schemas.openxmlformats.org/officeDocument/2006/relationships/hyperlink" Target="http://atotarho12.narod.ru/clipart/u/utk/utka36.png" TargetMode="External"/><Relationship Id="rId5" Type="http://schemas.openxmlformats.org/officeDocument/2006/relationships/hyperlink" Target="http://xpets.ru/uploads/posts/2015-07/1436881687_so-cute-puppies-14749028-1600-1200.png" TargetMode="External"/><Relationship Id="rId15" Type="http://schemas.openxmlformats.org/officeDocument/2006/relationships/slide" Target="slide2.xml"/><Relationship Id="rId10" Type="http://schemas.openxmlformats.org/officeDocument/2006/relationships/hyperlink" Target="https://agrarnik.com/images/243/20/utka107_fmt.png" TargetMode="External"/><Relationship Id="rId4" Type="http://schemas.openxmlformats.org/officeDocument/2006/relationships/hyperlink" Target="https://ds01.infourok.ru/uploads/ex/0973/0000ccc2-66dfc4c3/img3.jpg" TargetMode="External"/><Relationship Id="rId9" Type="http://schemas.openxmlformats.org/officeDocument/2006/relationships/hyperlink" Target="https://clipart-best.com/img/duck/duck-clip-art-36.png" TargetMode="External"/><Relationship Id="rId14" Type="http://schemas.openxmlformats.org/officeDocument/2006/relationships/hyperlink" Target="https://avatars.mds.yandex.net/get-images-cbir/4581702/7DaYxTyTSCXtfQGNzoE_uQ5334/oc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11560" y="1484784"/>
            <a:ext cx="784887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dirty="0" smtClean="0">
                <a:ln>
                  <a:solidFill>
                    <a:srgbClr val="FF0000"/>
                  </a:solidFill>
                </a:ln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n>
                  <a:solidFill>
                    <a:srgbClr val="FF0000"/>
                  </a:solidFill>
                </a:ln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«Домашние животные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dirty="0" smtClean="0">
                <a:ln>
                  <a:solidFill>
                    <a:srgbClr val="FF0000"/>
                  </a:solidFill>
                </a:ln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		и их детёныши»</a:t>
            </a:r>
            <a:endParaRPr lang="ru-RU" sz="5000" dirty="0">
              <a:ln>
                <a:solidFill>
                  <a:srgbClr val="FF0000"/>
                </a:solidFill>
              </a:ln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196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524883"/>
            <a:ext cx="3606670" cy="240444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1" name="Стрелка вправо с вырезом 10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3851275" y="4581525"/>
            <a:ext cx="43068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Автор:Ворфоломеева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Наталья Николаевна, 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МОУ Казановская СОШ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3968" y="3429000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Окружающий мир. 1 класс</a:t>
            </a:r>
          </a:p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УМК любой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Скругленный прямоугольник 1"/>
          <p:cNvSpPr/>
          <p:nvPr/>
        </p:nvSpPr>
        <p:spPr>
          <a:xfrm>
            <a:off x="5508104" y="548680"/>
            <a:ext cx="309634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утёнок</a:t>
            </a:r>
            <a:endParaRPr lang="ru-RU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3429000"/>
            <a:ext cx="3765711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3568" y="332656"/>
            <a:ext cx="2616006" cy="1571469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8594027">
            <a:off x="3301180" y="543600"/>
            <a:ext cx="1121101" cy="3781326"/>
          </a:xfrm>
          <a:prstGeom prst="triangle">
            <a:avLst/>
          </a:prstGeom>
          <a:gradFill>
            <a:gsLst>
              <a:gs pos="6400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62068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3141288"/>
            <a:ext cx="3780000" cy="2880000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181590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6559" y="3645024"/>
            <a:ext cx="1384653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2" grpId="0" animBg="1"/>
      <p:bldP spid="12" grpId="1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Скругленный прямоугольник 1"/>
          <p:cNvSpPr/>
          <p:nvPr/>
        </p:nvSpPr>
        <p:spPr>
          <a:xfrm>
            <a:off x="5508104" y="548680"/>
            <a:ext cx="309634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гусёнок</a:t>
            </a:r>
            <a:endParaRPr lang="ru-RU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93720"/>
            <a:ext cx="1944216" cy="3255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3568" y="332656"/>
            <a:ext cx="2616006" cy="1571469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8594027">
            <a:off x="3301180" y="543600"/>
            <a:ext cx="1121101" cy="3781326"/>
          </a:xfrm>
          <a:prstGeom prst="triangle">
            <a:avLst/>
          </a:prstGeom>
          <a:gradFill>
            <a:gsLst>
              <a:gs pos="6400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62068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3141288"/>
            <a:ext cx="3780000" cy="2880000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181590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6664" y="3479641"/>
            <a:ext cx="1419672" cy="2037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Блок-схема: узел суммирования 12">
            <a:hlinkClick r:id="" action="ppaction://hlinkshowjump?jump=endshow"/>
          </p:cNvPr>
          <p:cNvSpPr/>
          <p:nvPr/>
        </p:nvSpPr>
        <p:spPr>
          <a:xfrm>
            <a:off x="179512" y="6129360"/>
            <a:ext cx="540000" cy="540000"/>
          </a:xfrm>
          <a:prstGeom prst="flowChartSummingJunction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2" grpId="0" animBg="1"/>
      <p:bldP spid="12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Прямоугольник 1"/>
          <p:cNvSpPr/>
          <p:nvPr/>
        </p:nvSpPr>
        <p:spPr>
          <a:xfrm>
            <a:off x="251520" y="908720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https://easyen.ru/load/metodika/technologicheski_priem/videourok_sozdanie_didakticheskoj_igry_s_pomoshhju_tp_multimediaproektor/246-1-0-41769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видеоурок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«Создание дидактической игры с помощью ТП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Мультимедиапроектор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https://avatars.mds.yandex.net/get-images-cbir/4581702/vzLPwDn_OBqFLNtqiTf3rA9368/ocr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проектор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https://ds05.infourok.ru/uploads/ex/098e/001677bd-d566703a/hello_html_8588aca.png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коза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https://yt3.ggpht.com/ytc/AAUvwnjG-ZVrxuXxYRj5gf7LXKjmtKSgZcXo1wIZmckn=s900-c-k-c0x00ffffff-no-rj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козлёнок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https://st2.depositphotos.com/3239661/6608/i/450/depositphotos_66087113-stock-photo-gray-cat-and-cow.jpg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корова (обрезанная)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8"/>
              </a:rPr>
              <a:t>https://clipart-best.com/img/cow/cow-clip-art-74.png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телёнок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9"/>
              </a:rPr>
              <a:t>https://catherineasquithgallery.com/uploads/posts/2021-03/1614588717_75-p-kon-na-belom-fone-83.jpg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лошадь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http://abload.de/img/png-atresimleri-nisanz2xvu.png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жеребёнок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http://www.ua.all.biz/img/ua/catalog/931766.png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свинья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https://png.rinvik.ru/files/Rozvovyj-porosenok-stoit-s-interesom-smotrit-vpered.png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поросёнок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https://i0.wp.com/cont.ws/uploads/pic/2017/6/0252.png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кошка</a:t>
            </a:r>
          </a:p>
        </p:txBody>
      </p:sp>
      <p:sp>
        <p:nvSpPr>
          <p:cNvPr id="3" name="Стрелка вправо с вырезом 2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587625" y="404813"/>
            <a:ext cx="3929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Прямоугольник 1"/>
          <p:cNvSpPr/>
          <p:nvPr/>
        </p:nvSpPr>
        <p:spPr>
          <a:xfrm>
            <a:off x="251520" y="404664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артстена.рф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assets/cache/images/assets/galleries/1549/31815907-720x-8dd.jpg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котёнок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https://ds01.infourok.ru/uploads/ex/0973/0000ccc2-66dfc4c3/img3.jpg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собака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http://xpets.ru/uploads/posts/2015-07/1436881687_so-cute-puppies-14749028-1600-1200.png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щенок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http://www.infoniac.ru/upload/medialibrary/444/44442bdc66ed8097d42e96e78a2fc6a7.jpg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овца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https://image.freepik.com/free-photo/merino-lamb-portrait_191971-13838.jpg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ягнёнок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http://www.publicdomainpictures.net/pictures/80000/velka/duck-on-white-background-1393007587oFD.jpg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утка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9"/>
              </a:rPr>
              <a:t>https://clipart-best.com/img/duck/duck-clip-art-36.png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утёнок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https://agrarnik.com/images/243/20/utka107_fmt.png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гусь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http://atotarho12.narod.ru/clipart/u/utk/utka36.png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гусёнок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https://www.o-detstve.ru/assets/images/forteachers/DOU/Lapbook/19611.jpg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домашние животные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https://images.satom.ru/i3/firms/28/45/45689/pic_65d10fa32017c5a95a26b752a8876d0b_1920x9000_1.jpg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деревенский двор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  <a:hlinkClick r:id="rId14"/>
              </a:rPr>
              <a:t>https://avatars.mds.yandex.net/get-images-cbir/4581702/7DaYxTyTSCXtfQGNzoE_uQ5334/ocr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фон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15" action="ppaction://hlinksldjump" highlightClick="1"/>
          </p:cNvPr>
          <p:cNvSpPr/>
          <p:nvPr/>
        </p:nvSpPr>
        <p:spPr>
          <a:xfrm>
            <a:off x="179512" y="6129360"/>
            <a:ext cx="540000" cy="540000"/>
          </a:xfrm>
          <a:prstGeom prst="actionButtonHom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626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Друзья!</a:t>
            </a:r>
          </a:p>
          <a:p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Предлагаю вам вспомнить домашних животных и их детёнышей.</a:t>
            </a:r>
          </a:p>
          <a:p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Для запуска проектора нажимайте на красную кнопочку.</a:t>
            </a:r>
          </a:p>
          <a:p>
            <a:r>
              <a:rPr lang="ru-RU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На следующий слайд переходите по стрелочке.</a:t>
            </a:r>
            <a:endParaRPr lang="ru-RU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8da13b958d7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3705871"/>
            <a:ext cx="4248472" cy="3021726"/>
          </a:xfrm>
          <a:prstGeom prst="ellipse">
            <a:avLst/>
          </a:prstGeom>
        </p:spPr>
      </p:pic>
      <p:pic>
        <p:nvPicPr>
          <p:cNvPr id="8" name="Рисунок 7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04466" y="476672"/>
            <a:ext cx="2616006" cy="1571469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7812360" y="98072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11" name="Управляющая кнопка: сведения 10">
            <a:hlinkClick r:id="rId5" action="ppaction://hlinksldjump" highlightClick="1"/>
          </p:cNvPr>
          <p:cNvSpPr/>
          <p:nvPr/>
        </p:nvSpPr>
        <p:spPr>
          <a:xfrm>
            <a:off x="179512" y="6129360"/>
            <a:ext cx="540000" cy="540000"/>
          </a:xfrm>
          <a:prstGeom prst="actionButtonInformation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Скругленный прямоугольник 1"/>
          <p:cNvSpPr/>
          <p:nvPr/>
        </p:nvSpPr>
        <p:spPr>
          <a:xfrm>
            <a:off x="5508104" y="548680"/>
            <a:ext cx="309634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котёнок</a:t>
            </a:r>
            <a:endParaRPr lang="ru-RU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39552" y="2601280"/>
            <a:ext cx="2596250" cy="33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3568" y="332656"/>
            <a:ext cx="2616006" cy="1571469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8594027">
            <a:off x="3301180" y="543600"/>
            <a:ext cx="1121101" cy="3781326"/>
          </a:xfrm>
          <a:prstGeom prst="triangle">
            <a:avLst/>
          </a:prstGeom>
          <a:gradFill>
            <a:gsLst>
              <a:gs pos="6400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62068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3141288"/>
            <a:ext cx="3780000" cy="2880000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181590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3356992"/>
            <a:ext cx="3456384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2" grpId="0" animBg="1"/>
      <p:bldP spid="12" grpId="1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Скругленный прямоугольник 1"/>
          <p:cNvSpPr/>
          <p:nvPr/>
        </p:nvSpPr>
        <p:spPr>
          <a:xfrm>
            <a:off x="5508104" y="548680"/>
            <a:ext cx="309634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козлёнок</a:t>
            </a:r>
            <a:endParaRPr lang="ru-RU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2924944"/>
            <a:ext cx="2592287" cy="3320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3568" y="332656"/>
            <a:ext cx="2616006" cy="1571469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8594027">
            <a:off x="3301180" y="543600"/>
            <a:ext cx="1121101" cy="3781326"/>
          </a:xfrm>
          <a:prstGeom prst="triangle">
            <a:avLst/>
          </a:prstGeom>
          <a:gradFill>
            <a:gsLst>
              <a:gs pos="6400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62068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3141288"/>
            <a:ext cx="3780000" cy="2880000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181590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3356992"/>
            <a:ext cx="2304256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2" grpId="0" animBg="1"/>
      <p:bldP spid="12" grpId="1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Скругленный прямоугольник 1"/>
          <p:cNvSpPr/>
          <p:nvPr/>
        </p:nvSpPr>
        <p:spPr>
          <a:xfrm>
            <a:off x="5508104" y="548680"/>
            <a:ext cx="309634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телёнок</a:t>
            </a:r>
            <a:endParaRPr lang="ru-RU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041877" y="3284984"/>
            <a:ext cx="2163700" cy="2700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3568" y="332656"/>
            <a:ext cx="2616006" cy="1571469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8594027">
            <a:off x="3301180" y="543600"/>
            <a:ext cx="1121101" cy="3781326"/>
          </a:xfrm>
          <a:prstGeom prst="triangle">
            <a:avLst/>
          </a:prstGeom>
          <a:gradFill>
            <a:gsLst>
              <a:gs pos="6400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62068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3141288"/>
            <a:ext cx="3780000" cy="2880000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181590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5803" y="3429000"/>
            <a:ext cx="2160240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2" grpId="0" animBg="1"/>
      <p:bldP spid="12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Скругленный прямоугольник 1"/>
          <p:cNvSpPr/>
          <p:nvPr/>
        </p:nvSpPr>
        <p:spPr>
          <a:xfrm>
            <a:off x="5508104" y="548680"/>
            <a:ext cx="309634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жеребёнок</a:t>
            </a:r>
            <a:endParaRPr lang="ru-RU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26192" y="3284984"/>
            <a:ext cx="3595072" cy="2700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3568" y="332656"/>
            <a:ext cx="2616006" cy="1571469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8594027">
            <a:off x="3301180" y="543600"/>
            <a:ext cx="1121101" cy="3781326"/>
          </a:xfrm>
          <a:prstGeom prst="triangle">
            <a:avLst/>
          </a:prstGeom>
          <a:gradFill>
            <a:gsLst>
              <a:gs pos="6400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62068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3141288"/>
            <a:ext cx="3780000" cy="2880000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181590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54707" y="3501008"/>
            <a:ext cx="1771089" cy="2106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2" grpId="0" animBg="1"/>
      <p:bldP spid="12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Скругленный прямоугольник 1"/>
          <p:cNvSpPr/>
          <p:nvPr/>
        </p:nvSpPr>
        <p:spPr>
          <a:xfrm>
            <a:off x="5508104" y="548680"/>
            <a:ext cx="309634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поросёнок</a:t>
            </a:r>
            <a:endParaRPr lang="ru-RU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192" y="3861048"/>
            <a:ext cx="3865886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3568" y="332656"/>
            <a:ext cx="2616006" cy="1571469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8594027">
            <a:off x="3301180" y="543600"/>
            <a:ext cx="1121101" cy="3781326"/>
          </a:xfrm>
          <a:prstGeom prst="triangle">
            <a:avLst/>
          </a:prstGeom>
          <a:gradFill>
            <a:gsLst>
              <a:gs pos="6400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62068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3141288"/>
            <a:ext cx="3780000" cy="2880000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181590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892692" y="3717032"/>
            <a:ext cx="1584374" cy="1675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2" grpId="0" animBg="1"/>
      <p:bldP spid="12" grpId="1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Скругленный прямоугольник 1"/>
          <p:cNvSpPr/>
          <p:nvPr/>
        </p:nvSpPr>
        <p:spPr>
          <a:xfrm>
            <a:off x="5508104" y="548680"/>
            <a:ext cx="309634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щенок</a:t>
            </a:r>
            <a:endParaRPr lang="ru-RU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1" y="3284984"/>
            <a:ext cx="3477143" cy="2643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3568" y="332656"/>
            <a:ext cx="2616006" cy="1571469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8594027">
            <a:off x="3301180" y="543600"/>
            <a:ext cx="1121101" cy="3781326"/>
          </a:xfrm>
          <a:prstGeom prst="triangle">
            <a:avLst/>
          </a:prstGeom>
          <a:gradFill>
            <a:gsLst>
              <a:gs pos="6400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62068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3141288"/>
            <a:ext cx="3780000" cy="2880000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1815907.jpg"/>
          <p:cNvPicPr>
            <a:picLocks noChangeAspect="1"/>
          </p:cNvPicPr>
          <p:nvPr/>
        </p:nvPicPr>
        <p:blipFill>
          <a:blip r:embed="rId5" cstate="print"/>
          <a:srcRect r="14684" b="5225"/>
          <a:stretch>
            <a:fillRect/>
          </a:stretch>
        </p:blipFill>
        <p:spPr>
          <a:xfrm flipH="1">
            <a:off x="5940152" y="3645024"/>
            <a:ext cx="1987852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2" grpId="0" animBg="1"/>
      <p:bldP spid="12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8d267ce63d8215af5e57e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</p:pic>
      <p:sp>
        <p:nvSpPr>
          <p:cNvPr id="2" name="Скругленный прямоугольник 1"/>
          <p:cNvSpPr/>
          <p:nvPr/>
        </p:nvSpPr>
        <p:spPr>
          <a:xfrm>
            <a:off x="5508104" y="548680"/>
            <a:ext cx="309634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ягнёнок</a:t>
            </a:r>
            <a:endParaRPr lang="ru-RU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3212976"/>
            <a:ext cx="3552001" cy="266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1dd104cd5223ef1ca5015c9c675d4f0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3568" y="332656"/>
            <a:ext cx="2616006" cy="1571469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8594027">
            <a:off x="3301180" y="543600"/>
            <a:ext cx="1121101" cy="3781326"/>
          </a:xfrm>
          <a:prstGeom prst="triangle">
            <a:avLst/>
          </a:prstGeom>
          <a:gradFill>
            <a:gsLst>
              <a:gs pos="6400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620688"/>
            <a:ext cx="288032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3141288"/>
            <a:ext cx="3780000" cy="2880000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181590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12160" y="3396209"/>
            <a:ext cx="1728192" cy="229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трелка вправо с вырезом 9">
            <a:hlinkClick r:id="" action="ppaction://hlinkshowjump?jump=nextslide"/>
          </p:cNvPr>
          <p:cNvSpPr/>
          <p:nvPr/>
        </p:nvSpPr>
        <p:spPr>
          <a:xfrm>
            <a:off x="8172400" y="6165304"/>
            <a:ext cx="720080" cy="432048"/>
          </a:xfrm>
          <a:prstGeom prst="notched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2" grpId="0" animBg="1"/>
      <p:bldP spid="12" grpId="1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170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REM-COM</cp:lastModifiedBy>
  <cp:revision>56</cp:revision>
  <dcterms:created xsi:type="dcterms:W3CDTF">2017-06-11T07:14:53Z</dcterms:created>
  <dcterms:modified xsi:type="dcterms:W3CDTF">2021-11-29T10:49:30Z</dcterms:modified>
</cp:coreProperties>
</file>