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9" r:id="rId5"/>
    <p:sldId id="262" r:id="rId6"/>
    <p:sldId id="263" r:id="rId7"/>
    <p:sldId id="265" r:id="rId8"/>
    <p:sldId id="266" r:id="rId9"/>
    <p:sldId id="257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9144000" cy="7002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44371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одготовила: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МКДОУ  Бобровский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 №2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732" y="1484784"/>
            <a:ext cx="6264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 ПАМЯТИ  И  АССОЦИАТИВНО – ОБРАЗНОГО  МЫШЛЕНИЯ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метод - Эйдетика)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4242" r="14090" b="10505"/>
          <a:stretch/>
        </p:blipFill>
        <p:spPr>
          <a:xfrm>
            <a:off x="2195736" y="505690"/>
            <a:ext cx="6165272" cy="584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1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78" y="95250"/>
            <a:ext cx="6736404" cy="58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1840" y="404664"/>
            <a:ext cx="4320480" cy="18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96" y="1988840"/>
            <a:ext cx="1887734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4893"/>
            <a:ext cx="1513418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6893"/>
            <a:ext cx="1426937" cy="11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301207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обижайте детей готовыми  формулами,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– пустота;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обогатите их образами и картинами,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видны связующие нити…»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51290" y="493966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9144000" cy="7002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1" y="260648"/>
            <a:ext cx="1962028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194798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5" y="2929527"/>
            <a:ext cx="21907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79912" y="908720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Урбанчич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5" y="6453336"/>
            <a:ext cx="525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Л. Рубинштейн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Выготский               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9144000" cy="700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0794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160" y="1084674"/>
            <a:ext cx="64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методика, которая помогает осознавать,  что не бывает плохой памяти.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мы не умеем ею пользоваться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94" y="2100337"/>
            <a:ext cx="5904000" cy="44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8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" y="0"/>
            <a:ext cx="9144000" cy="7002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96752"/>
            <a:ext cx="8064896" cy="53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908720"/>
            <a:ext cx="402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 прорисовка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27384"/>
            <a:ext cx="9144000" cy="7002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660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(каракули – рисунок - загадка)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1"/>
            <a:ext cx="7344816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5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9144000" cy="7002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62068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8" y="990020"/>
            <a:ext cx="772800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9144000" cy="7002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912" y="476672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ЦЕПНАЯ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90874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22874"/>
            <a:ext cx="36960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11" y="4208599"/>
            <a:ext cx="3552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2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6317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07862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kravz</dc:creator>
  <cp:lastModifiedBy>Пользователь Windows</cp:lastModifiedBy>
  <cp:revision>18</cp:revision>
  <dcterms:created xsi:type="dcterms:W3CDTF">2023-03-12T08:03:48Z</dcterms:created>
  <dcterms:modified xsi:type="dcterms:W3CDTF">2023-03-16T20:37:37Z</dcterms:modified>
</cp:coreProperties>
</file>