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1" r:id="rId5"/>
    <p:sldId id="272" r:id="rId6"/>
    <p:sldId id="277" r:id="rId7"/>
    <p:sldId id="276" r:id="rId8"/>
    <p:sldId id="258" r:id="rId9"/>
    <p:sldId id="278" r:id="rId10"/>
    <p:sldId id="280" r:id="rId11"/>
    <p:sldId id="281" r:id="rId12"/>
    <p:sldId id="279" r:id="rId13"/>
    <p:sldId id="260" r:id="rId14"/>
    <p:sldId id="261" r:id="rId15"/>
    <p:sldId id="262" r:id="rId16"/>
    <p:sldId id="263" r:id="rId17"/>
    <p:sldId id="264" r:id="rId18"/>
    <p:sldId id="265" r:id="rId19"/>
    <p:sldId id="285" r:id="rId20"/>
    <p:sldId id="290" r:id="rId21"/>
    <p:sldId id="284" r:id="rId22"/>
    <p:sldId id="283" r:id="rId23"/>
    <p:sldId id="289" r:id="rId24"/>
    <p:sldId id="288" r:id="rId25"/>
    <p:sldId id="287" r:id="rId26"/>
    <p:sldId id="282" r:id="rId27"/>
    <p:sldId id="266" r:id="rId28"/>
    <p:sldId id="267" r:id="rId29"/>
    <p:sldId id="268" r:id="rId30"/>
    <p:sldId id="269" r:id="rId31"/>
    <p:sldId id="27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5" d="100"/>
          <a:sy n="65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867A-75C6-4234-AB1F-3113EFB4538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BBCA-294F-420B-82A0-D36D77275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867A-75C6-4234-AB1F-3113EFB4538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BBCA-294F-420B-82A0-D36D77275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867A-75C6-4234-AB1F-3113EFB4538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BBCA-294F-420B-82A0-D36D77275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867A-75C6-4234-AB1F-3113EFB4538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BBCA-294F-420B-82A0-D36D77275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867A-75C6-4234-AB1F-3113EFB4538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BBCA-294F-420B-82A0-D36D77275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867A-75C6-4234-AB1F-3113EFB4538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BBCA-294F-420B-82A0-D36D77275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867A-75C6-4234-AB1F-3113EFB4538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BBCA-294F-420B-82A0-D36D77275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867A-75C6-4234-AB1F-3113EFB4538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BBCA-294F-420B-82A0-D36D77275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867A-75C6-4234-AB1F-3113EFB4538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BBCA-294F-420B-82A0-D36D77275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867A-75C6-4234-AB1F-3113EFB4538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BBCA-294F-420B-82A0-D36D77275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867A-75C6-4234-AB1F-3113EFB4538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BBCA-294F-420B-82A0-D36D77275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D867A-75C6-4234-AB1F-3113EFB4538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7BBCA-294F-420B-82A0-D36D77275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ическая загадка про поезда. Загадки про поезд и про железную дорогу.  Несколько интересных детских загад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941168"/>
            <a:ext cx="36004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852936"/>
            <a:ext cx="7128792" cy="3716486"/>
          </a:xfrm>
        </p:spPr>
        <p:txBody>
          <a:bodyPr>
            <a:noAutofit/>
          </a:bodyPr>
          <a:lstStyle/>
          <a:p>
            <a:pPr algn="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5 «а» класса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МОАУ «СОШ № 10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Новотроицка»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Акимова Ю. В.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                     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504" y="476250"/>
            <a:ext cx="9036496" cy="201664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«Путешествие на поезде </a:t>
            </a: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Сказка про футбол для детей | Nochdobr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 descr="клипарт боксер: 10 тыс изображений найдено в Яндекс.Картинках | Дети,  Картинки, Мужчины"/>
          <p:cNvPicPr/>
          <p:nvPr/>
        </p:nvPicPr>
        <p:blipFill>
          <a:blip r:embed="rId2" cstate="print"/>
          <a:srcRect t="9292" b="10885"/>
          <a:stretch>
            <a:fillRect/>
          </a:stretch>
        </p:blipFill>
        <p:spPr bwMode="auto">
          <a:xfrm>
            <a:off x="0" y="0"/>
            <a:ext cx="691276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5004048" y="5657671"/>
            <a:ext cx="4139952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БОКСЁР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043608" y="5013176"/>
            <a:ext cx="7128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Сказка про футбол для детей | Nochdobr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 descr="ПРОВЕДЕНИЕ ИТОГОВОГО ЛЕДОВОГО ШОУ С УЧАСТИЕМ ДЕТЕЙ ИЗ СОЦИАЛЬНЫХ УЧРЕЖДЕНИЙ  «ДОБРЫЙ ЛЁД», ПОСВЯЩЕННОГО ДНЮ ЗАЩИТЫ ДЕТЕЙ 1 ИЮНЯ 2019 ГОДА | Клуб  любителей фигурного ката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771800" y="0"/>
            <a:ext cx="6372200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ФИГУРИСТЫ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043608" y="5013176"/>
            <a:ext cx="7128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Сказка про футбол для детей | Nochdobr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Содержимое 4" descr="зарядка.jpg"/>
          <p:cNvPicPr>
            <a:picLocks noChangeAspect="1"/>
          </p:cNvPicPr>
          <p:nvPr/>
        </p:nvPicPr>
        <p:blipFill>
          <a:blip r:embed="rId2" cstate="print"/>
          <a:srcRect l="2500" r="11250"/>
          <a:stretch>
            <a:fillRect/>
          </a:stretch>
        </p:blipFill>
        <p:spPr>
          <a:xfrm>
            <a:off x="0" y="0"/>
            <a:ext cx="4968552" cy="6858000"/>
          </a:xfrm>
          <a:prstGeom prst="rect">
            <a:avLst/>
          </a:prstGeom>
        </p:spPr>
      </p:pic>
      <p:pic>
        <p:nvPicPr>
          <p:cNvPr id="27" name="Содержимое 7" descr="зарядка 4.jpg"/>
          <p:cNvPicPr>
            <a:picLocks noChangeAspect="1"/>
          </p:cNvPicPr>
          <p:nvPr/>
        </p:nvPicPr>
        <p:blipFill>
          <a:blip r:embed="rId3" cstate="print"/>
          <a:srcRect l="17746"/>
          <a:stretch>
            <a:fillRect/>
          </a:stretch>
        </p:blipFill>
        <p:spPr>
          <a:xfrm>
            <a:off x="4945097" y="0"/>
            <a:ext cx="4198903" cy="6858000"/>
          </a:xfrm>
          <a:prstGeom prst="rect">
            <a:avLst/>
          </a:prstGeom>
        </p:spPr>
      </p:pic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2915816" y="5750004"/>
            <a:ext cx="4320480" cy="110799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ЗАРЯДКУ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128"/>
          </a:xfrm>
          <a:solidFill>
            <a:schemeClr val="accent5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«ФИЗКУЛЬТУРНАЯ»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Логическая загадка про поезда. Загадки про поезд и про железную дорогу.  Несколько интересных детских загад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268760"/>
            <a:ext cx="22322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мальчишка Дети Лицо Гантели рука белом фон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3123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4" descr="зарядка 7.jpg"/>
          <p:cNvPicPr>
            <a:picLocks noChangeAspect="1"/>
          </p:cNvPicPr>
          <p:nvPr/>
        </p:nvPicPr>
        <p:blipFill>
          <a:blip r:embed="rId4" cstate="print"/>
          <a:srcRect t="4951" r="11263" b="8489"/>
          <a:stretch>
            <a:fillRect/>
          </a:stretch>
        </p:blipFill>
        <p:spPr>
          <a:xfrm>
            <a:off x="2627784" y="2924944"/>
            <a:ext cx="3312368" cy="2232248"/>
          </a:xfrm>
          <a:prstGeom prst="rect">
            <a:avLst/>
          </a:prstGeom>
        </p:spPr>
      </p:pic>
      <p:pic>
        <p:nvPicPr>
          <p:cNvPr id="14" name="Рисунок 13" descr="ФИЗИЧЕСКИЕ НАГРУЗКИ ДЛЯ МАЛЫША | Развитие ребенка - занятия для детей в Спб"/>
          <p:cNvPicPr/>
          <p:nvPr/>
        </p:nvPicPr>
        <p:blipFill>
          <a:blip r:embed="rId5" cstate="print"/>
          <a:srcRect t="16293"/>
          <a:stretch>
            <a:fillRect/>
          </a:stretch>
        </p:blipFill>
        <p:spPr bwMode="auto">
          <a:xfrm>
            <a:off x="5724128" y="4653136"/>
            <a:ext cx="3217540" cy="20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848872" cy="1152128"/>
          </a:xfr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«БОЛЕЙКИНО»</a:t>
            </a:r>
            <a:endParaRPr lang="ru-RU" sz="8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Логическая загадка про поезда. Загадки про поезд и про железную дорогу.  Несколько интересных детских загад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704" y="260648"/>
            <a:ext cx="26642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ᐈ Градусник мультяшный векторные картинки, иллюстрации градусник мультяшный  | скачать на Depositphotos®"/>
          <p:cNvPicPr/>
          <p:nvPr/>
        </p:nvPicPr>
        <p:blipFill>
          <a:blip r:embed="rId3" cstate="print"/>
          <a:srcRect l="7663" t="4004" r="4559" b="3909"/>
          <a:stretch>
            <a:fillRect/>
          </a:stretch>
        </p:blipFill>
        <p:spPr bwMode="auto">
          <a:xfrm>
            <a:off x="5724128" y="4005064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ᐈ Картинка кашель фото, рисунки кашель | скачать на Depositphotos®"/>
          <p:cNvPicPr/>
          <p:nvPr/>
        </p:nvPicPr>
        <p:blipFill>
          <a:blip r:embed="rId4" cstate="print"/>
          <a:srcRect l="10486" t="1564" r="3530" b="4578"/>
          <a:stretch>
            <a:fillRect/>
          </a:stretch>
        </p:blipFill>
        <p:spPr bwMode="auto">
          <a:xfrm>
            <a:off x="179512" y="116632"/>
            <a:ext cx="28083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128"/>
          </a:xfrm>
          <a:solidFill>
            <a:schemeClr val="accent4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«ИСТОРИЧЕСКАЯ»</a:t>
            </a:r>
            <a:endParaRPr lang="ru-RU" sz="7200" b="1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Логическая загадка про поезда. Загадки про поезд и про железную дорогу.  Несколько интересных детских загад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268760"/>
            <a:ext cx="22322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Суворов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268760"/>
            <a:ext cx="4032448" cy="5481425"/>
          </a:xfrm>
          <a:prstGeom prst="rect">
            <a:avLst/>
          </a:prstGeom>
        </p:spPr>
      </p:pic>
      <p:pic>
        <p:nvPicPr>
          <p:cNvPr id="6" name="Содержимое 7" descr="Суворов 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81401" y="1268760"/>
            <a:ext cx="4399781" cy="54726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Суворов Александр  Васильевич</a:t>
            </a:r>
            <a:endParaRPr lang="ru-RU" sz="4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52128"/>
          </a:xfrm>
          <a:solidFill>
            <a:schemeClr val="accent5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«ЗАРЯДКИНО»</a:t>
            </a:r>
            <a:endParaRPr lang="ru-RU" sz="8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Логическая загадка про поезда. Загадки про поезд и про железную дорогу.  Несколько интересных детских загад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949280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идео–беседа «Польза утренней зарядки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71287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52128"/>
          </a:xfrm>
          <a:solidFill>
            <a:srgbClr val="FFFF00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«МЕДИЦИНСКАЯ»</a:t>
            </a:r>
            <a:endParaRPr lang="ru-RU" sz="7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токовые векторные изображения Глазная клиника | Depositphotos®"/>
          <p:cNvPicPr/>
          <p:nvPr/>
        </p:nvPicPr>
        <p:blipFill>
          <a:blip r:embed="rId2" cstate="print"/>
          <a:srcRect r="2107"/>
          <a:stretch>
            <a:fillRect/>
          </a:stretch>
        </p:blipFill>
        <p:spPr bwMode="auto">
          <a:xfrm>
            <a:off x="1547664" y="1556792"/>
            <a:ext cx="60486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огическая загадка про поезда. Загадки про поезд и про железную дорогу.  Несколько интересных детских загадо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556792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6633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/>
              <a:t> </a:t>
            </a:r>
            <a:br>
              <a:rPr lang="ru-RU" sz="5400" dirty="0" smtClean="0"/>
            </a:br>
            <a:r>
              <a:rPr lang="ru-RU" sz="5400" dirty="0" smtClean="0"/>
              <a:t>  </a:t>
            </a:r>
            <a: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видеть к старости </a:t>
            </a:r>
            <a:b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далеко и близко,</a:t>
            </a:r>
            <a:b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склоняйся в молодости </a:t>
            </a:r>
            <a:b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над планшетом низко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 smtClean="0"/>
          </a:p>
        </p:txBody>
      </p:sp>
      <p:pic>
        <p:nvPicPr>
          <p:cNvPr id="7" name="Рисунок 6" descr="Гаджеты и зрение детей. Внимание, опасные для зрения гаджеты!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24944"/>
            <a:ext cx="59766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8643937" cy="2866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9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Смотреть на яркий свет НЕЛЬЗЯ!</a:t>
            </a:r>
          </a:p>
          <a:p>
            <a:pPr algn="ctr">
              <a:lnSpc>
                <a:spcPct val="120000"/>
              </a:lnSpc>
            </a:pPr>
            <a:r>
              <a:rPr lang="ru-RU" sz="19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Можно повредить глаза.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Содержимое 4" descr="сол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2564904"/>
            <a:ext cx="6319530" cy="407107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560840" cy="1152128"/>
          </a:xfrm>
          <a:solidFill>
            <a:schemeClr val="tx1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«ЗАГАДКИНО»</a:t>
            </a:r>
            <a:endParaRPr lang="ru-RU" sz="8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Тренируем память ребенка | Passion.ru"/>
          <p:cNvPicPr/>
          <p:nvPr/>
        </p:nvPicPr>
        <p:blipFill>
          <a:blip r:embed="rId2" cstate="print"/>
          <a:srcRect l="7195" r="6470"/>
          <a:stretch>
            <a:fillRect/>
          </a:stretch>
        </p:blipFill>
        <p:spPr bwMode="auto">
          <a:xfrm>
            <a:off x="4716016" y="3933056"/>
            <a:ext cx="4248472" cy="27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ДОРОВ – ЗНАЧИТ СЧАСТЛИВ! / Детский слух – бережем и развиваем - Рекламный  еженедельник «Арена»"/>
          <p:cNvPicPr/>
          <p:nvPr/>
        </p:nvPicPr>
        <p:blipFill>
          <a:blip r:embed="rId3" cstate="print"/>
          <a:srcRect l="6362" r="20908"/>
          <a:stretch>
            <a:fillRect/>
          </a:stretch>
        </p:blipFill>
        <p:spPr bwMode="auto">
          <a:xfrm>
            <a:off x="107504" y="116632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Логическая загадка про поезда. Загадки про поезд и про железную дорогу.  Несколько интересных детских загадо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80"/>
            <a:ext cx="35283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" y="0"/>
            <a:ext cx="9144000" cy="237626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9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спине читать </a:t>
            </a:r>
            <a:r>
              <a:rPr lang="ru-RU" sz="19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19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70000"/>
              </a:lnSpc>
            </a:pPr>
            <a:r>
              <a:rPr lang="ru-RU" sz="19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Тоже портятся глаза.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Береги глаз смолоду! Гигиена чтения для школьника | Здоровье ребенка |  Здоровье | Аргументы и Факт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40871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188640"/>
            <a:ext cx="8643937" cy="237626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9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 темноте читать, </a:t>
            </a:r>
          </a:p>
          <a:p>
            <a:pPr algn="ctr">
              <a:lnSpc>
                <a:spcPct val="120000"/>
              </a:lnSpc>
            </a:pPr>
            <a:r>
              <a:rPr lang="ru-RU" sz="19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Можно зрение </a:t>
            </a:r>
            <a:r>
              <a:rPr lang="ru-RU" sz="19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ПОТЕРЯТЬ.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Вредно ли для глаз читать в темноте? | ubr.u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62646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79512" y="260648"/>
            <a:ext cx="8643937" cy="230425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9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зрение сохранить,</a:t>
            </a:r>
          </a:p>
          <a:p>
            <a:pPr algn="ctr">
              <a:lnSpc>
                <a:spcPct val="120000"/>
              </a:lnSpc>
            </a:pPr>
            <a:endParaRPr lang="ru-RU" sz="9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забывай </a:t>
            </a:r>
            <a:r>
              <a:rPr lang="ru-RU" sz="19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ОЧКИ НОСИТЬ</a:t>
            </a:r>
            <a:r>
              <a:rPr lang="ru-RU" sz="19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 descr="Как подобрать очки детям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60486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404664"/>
            <a:ext cx="8643937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Зрения лишиться просто –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играть с предметом острым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" name="Содержимое 4" descr="игол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2204864"/>
            <a:ext cx="6899676" cy="446449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251520" y="0"/>
            <a:ext cx="8643937" cy="2304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Лучше на улицу пойти погулять.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Чем целые сутки в планшете играть.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 играм интерес пройдёт.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Но это зрение не вернёт.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" name="Рисунок 19" descr="Гаджеты и зрение детей. Внимание, опасные для зрения гаджеты!"/>
          <p:cNvPicPr/>
          <p:nvPr/>
        </p:nvPicPr>
        <p:blipFill>
          <a:blip r:embed="rId2" cstate="print"/>
          <a:srcRect t="1739"/>
          <a:stretch>
            <a:fillRect/>
          </a:stretch>
        </p:blipFill>
        <p:spPr bwMode="auto">
          <a:xfrm>
            <a:off x="1547664" y="2492896"/>
            <a:ext cx="6192688" cy="406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251520" y="0"/>
            <a:ext cx="8643937" cy="259228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для зрения витамин,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КАРОТИН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в морковку помещён.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Защищает зрение он.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" name="Рисунок 21" descr="Грызть морковку вместе с гранитом науки - Владмедицина.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264696" cy="395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251520" y="0"/>
            <a:ext cx="8643937" cy="2592288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зрение было в порядке.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забывайте делать </a:t>
            </a:r>
            <a:r>
              <a:rPr lang="ru-RU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ЗАРЯДКУ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" name="Рисунок 23" descr="Какой должна быть зарядка для глаз, чтобы исправить зрение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7768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1152128"/>
          </a:xfrm>
          <a:solidFill>
            <a:schemeClr val="accent3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«МУЗЫКАЛЬНАЯ»</a:t>
            </a:r>
            <a:endParaRPr lang="ru-RU" sz="72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Логическая загадка про поезда. Загадки про поезд и про железную дорогу.  Несколько интересных детских загад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0"/>
            <a:ext cx="21957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Добро пожаловать к России иллюстрация вектора. иллюстрации насчитывающей  россии - 33302243"/>
          <p:cNvPicPr/>
          <p:nvPr/>
        </p:nvPicPr>
        <p:blipFill>
          <a:blip r:embed="rId3" cstate="print"/>
          <a:srcRect l="3688" t="32405" r="4594" b="9802"/>
          <a:stretch>
            <a:fillRect/>
          </a:stretch>
        </p:blipFill>
        <p:spPr bwMode="auto">
          <a:xfrm>
            <a:off x="3563888" y="4077072"/>
            <a:ext cx="54514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Добро пожаловать к России иллюстрация вектора. иллюстрации насчитывающей  россии - 33302243"/>
          <p:cNvPicPr/>
          <p:nvPr/>
        </p:nvPicPr>
        <p:blipFill>
          <a:blip r:embed="rId3" cstate="print"/>
          <a:srcRect l="3688" t="32405" r="4594" b="9802"/>
          <a:stretch>
            <a:fillRect/>
          </a:stretch>
        </p:blipFill>
        <p:spPr bwMode="auto">
          <a:xfrm>
            <a:off x="107504" y="116632"/>
            <a:ext cx="54514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ew :: ГУО &quot;Дошкольный центр развития ребенка №75 г. Минск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61206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uman hands clapping applaud Royalty Free Vector Image"/>
          <p:cNvPicPr>
            <a:picLocks noChangeAspect="1" noChangeArrowheads="1"/>
          </p:cNvPicPr>
          <p:nvPr/>
        </p:nvPicPr>
        <p:blipFill>
          <a:blip r:embed="rId3" cstate="print"/>
          <a:srcRect t="4054" r="9514" b="8108"/>
          <a:stretch>
            <a:fillRect/>
          </a:stretch>
        </p:blipFill>
        <p:spPr bwMode="auto">
          <a:xfrm>
            <a:off x="0" y="4103065"/>
            <a:ext cx="2627784" cy="2754935"/>
          </a:xfrm>
          <a:prstGeom prst="rect">
            <a:avLst/>
          </a:prstGeom>
          <a:noFill/>
        </p:spPr>
      </p:pic>
      <p:pic>
        <p:nvPicPr>
          <p:cNvPr id="9" name="Рисунок 8" descr="Картинки мармелад в шоколаде, Стоковые Фотографии и Роялти-Фри Изображения  мармелад в шоколаде | Depositphotos®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32656"/>
            <a:ext cx="612068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4149080"/>
            <a:ext cx="2627784" cy="27089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НЕТ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НЕТ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НЕТ</a:t>
            </a:r>
          </a:p>
          <a:p>
            <a:pPr algn="ctr"/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Что делать, если ребенок не хочет чистить зубы?"/>
          <p:cNvPicPr/>
          <p:nvPr/>
        </p:nvPicPr>
        <p:blipFill>
          <a:blip r:embed="rId5" cstate="print"/>
          <a:srcRect l="13057" r="8604"/>
          <a:stretch>
            <a:fillRect/>
          </a:stretch>
        </p:blipFill>
        <p:spPr bwMode="auto">
          <a:xfrm>
            <a:off x="1475656" y="332656"/>
            <a:ext cx="61206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4149080"/>
            <a:ext cx="2627784" cy="27089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НЕТ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НЕТ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НЕТ</a:t>
            </a:r>
          </a:p>
          <a:p>
            <a:pPr algn="ctr"/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Черная зубная паста со вкусом шоколада и мяты с отбеливающим эффектом —  Ничоси!"/>
          <p:cNvPicPr/>
          <p:nvPr/>
        </p:nvPicPr>
        <p:blipFill>
          <a:blip r:embed="rId6" cstate="print"/>
          <a:srcRect l="15294"/>
          <a:stretch>
            <a:fillRect/>
          </a:stretch>
        </p:blipFill>
        <p:spPr bwMode="auto">
          <a:xfrm>
            <a:off x="1475656" y="332656"/>
            <a:ext cx="61206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4149080"/>
            <a:ext cx="2627784" cy="27089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НЕТ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НЕТ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НЕТ</a:t>
            </a:r>
          </a:p>
          <a:p>
            <a:pPr algn="ctr"/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Премиум векторы | Счастливые милые дети мальчик и девочка чистят зубы с  родителем"/>
          <p:cNvPicPr/>
          <p:nvPr/>
        </p:nvPicPr>
        <p:blipFill>
          <a:blip r:embed="rId7" cstate="print"/>
          <a:srcRect l="3488" r="3488"/>
          <a:stretch>
            <a:fillRect/>
          </a:stretch>
        </p:blipFill>
        <p:spPr bwMode="auto">
          <a:xfrm>
            <a:off x="1475656" y="332656"/>
            <a:ext cx="61206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uman hands clapping applaud Royalty Free Vector Image"/>
          <p:cNvPicPr/>
          <p:nvPr/>
        </p:nvPicPr>
        <p:blipFill>
          <a:blip r:embed="rId3" cstate="print"/>
          <a:srcRect t="4054" r="9514" b="8108"/>
          <a:stretch>
            <a:fillRect/>
          </a:stretch>
        </p:blipFill>
        <p:spPr bwMode="auto">
          <a:xfrm>
            <a:off x="0" y="4103065"/>
            <a:ext cx="2627784" cy="2754935"/>
          </a:xfrm>
          <a:prstGeom prst="rect">
            <a:avLst/>
          </a:prstGeom>
          <a:noFill/>
        </p:spPr>
      </p:pic>
      <p:pic>
        <p:nvPicPr>
          <p:cNvPr id="18" name="Рисунок 17" descr="Из малоежки в пышку: история борьбы с лишним весом у ребенка"/>
          <p:cNvPicPr/>
          <p:nvPr/>
        </p:nvPicPr>
        <p:blipFill>
          <a:blip r:embed="rId8" cstate="print"/>
          <a:srcRect l="15116"/>
          <a:stretch>
            <a:fillRect/>
          </a:stretch>
        </p:blipFill>
        <p:spPr bwMode="auto">
          <a:xfrm>
            <a:off x="1259632" y="332656"/>
            <a:ext cx="64807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0" y="4149080"/>
            <a:ext cx="2627784" cy="27089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НЕТ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НЕТ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НЕТ</a:t>
            </a:r>
          </a:p>
          <a:p>
            <a:pPr algn="ctr"/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Как отучить ребенка грызть ногти? - Lowis"/>
          <p:cNvPicPr/>
          <p:nvPr/>
        </p:nvPicPr>
        <p:blipFill>
          <a:blip r:embed="rId9" cstate="print"/>
          <a:srcRect l="6667" r="7778"/>
          <a:stretch>
            <a:fillRect/>
          </a:stretch>
        </p:blipFill>
        <p:spPr bwMode="auto">
          <a:xfrm>
            <a:off x="1259632" y="332656"/>
            <a:ext cx="64807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uman hands clapping applaud Royalty Free Vector Image"/>
          <p:cNvPicPr/>
          <p:nvPr/>
        </p:nvPicPr>
        <p:blipFill>
          <a:blip r:embed="rId3" cstate="print"/>
          <a:srcRect t="4054" r="9514" b="8108"/>
          <a:stretch>
            <a:fillRect/>
          </a:stretch>
        </p:blipFill>
        <p:spPr bwMode="auto">
          <a:xfrm>
            <a:off x="0" y="4103065"/>
            <a:ext cx="2627784" cy="275493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52128"/>
          </a:xfrm>
          <a:solidFill>
            <a:schemeClr val="accent2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«ИГРОВАЯ»</a:t>
            </a:r>
            <a:endParaRPr lang="ru-RU" sz="75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утбол. де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2008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огическая загадка про поезда. Загадки про поезд и про железную дорогу.  Несколько интересных детских загадо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556792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спор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03179" y="285750"/>
            <a:ext cx="5865931" cy="4727426"/>
          </a:xfrm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611560" y="5157192"/>
            <a:ext cx="3786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sp>
        <p:nvSpPr>
          <p:cNvPr id="1026" name="AutoShape 2" descr="Сказка про футбол для детей | Nochdobr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128"/>
          </a:xfr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«ОТГАДАЙКИНО»</a:t>
            </a:r>
            <a:endParaRPr lang="ru-RU" sz="8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Логическая загадка про поезда. Загадки про поезд и про железную дорогу.  Несколько интересных детских загад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484784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Стат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289916" cy="2568873"/>
          </a:xfrm>
          <a:prstGeom prst="rect">
            <a:avLst/>
          </a:prstGeom>
          <a:noFill/>
        </p:spPr>
      </p:pic>
      <p:pic>
        <p:nvPicPr>
          <p:cNvPr id="25604" name="Picture 4" descr="Как не надо отвечать на детские и недетские вопро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5198" y="2420888"/>
            <a:ext cx="2238969" cy="3168352"/>
          </a:xfrm>
          <a:prstGeom prst="rect">
            <a:avLst/>
          </a:prstGeom>
          <a:noFill/>
        </p:spPr>
      </p:pic>
      <p:pic>
        <p:nvPicPr>
          <p:cNvPr id="9" name="Рисунок 8" descr="Загадки-обманки, которые дети разгадывают быстрее, чем родители"/>
          <p:cNvPicPr/>
          <p:nvPr/>
        </p:nvPicPr>
        <p:blipFill>
          <a:blip r:embed="rId5" cstate="print"/>
          <a:srcRect t="2589"/>
          <a:stretch>
            <a:fillRect/>
          </a:stretch>
        </p:blipFill>
        <p:spPr bwMode="auto">
          <a:xfrm>
            <a:off x="5652120" y="4365104"/>
            <a:ext cx="325824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832648" cy="1143000"/>
          </a:xfrm>
        </p:spPr>
        <p:txBody>
          <a:bodyPr>
            <a:normAutofit fontScale="90000"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</a:p>
        </p:txBody>
      </p:sp>
      <p:pic>
        <p:nvPicPr>
          <p:cNvPr id="7" name="Рисунок 6" descr="Овощи и картофель могут подешеветь — прогноз | БООФ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940425" cy="376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ome - barkas.in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6288192" cy="4171169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03648" y="476672"/>
            <a:ext cx="6264696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НЕЛЬЗЯ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2" name="Picture 4" descr="Фастфуд — вредная еда. Так ли это?"/>
          <p:cNvPicPr>
            <a:picLocks noChangeAspect="1" noChangeArrowheads="1"/>
          </p:cNvPicPr>
          <p:nvPr/>
        </p:nvPicPr>
        <p:blipFill>
          <a:blip r:embed="rId4" cstate="print"/>
          <a:srcRect r="7210"/>
          <a:stretch>
            <a:fillRect/>
          </a:stretch>
        </p:blipFill>
        <p:spPr bwMode="auto">
          <a:xfrm>
            <a:off x="1403648" y="1700808"/>
            <a:ext cx="6318072" cy="4536504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403648" y="260648"/>
            <a:ext cx="6264696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НЕЛЬЗЯ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Содержимое 5" descr="спорт 2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403648" y="1556792"/>
            <a:ext cx="6379574" cy="4938315"/>
          </a:xfr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403648" y="116632"/>
            <a:ext cx="6264696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МОЖНО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Рисунок 27" descr="Детям нельзя давать вести малоподвижный образ жизни | Электронный журнал о  детях и подростках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340768"/>
            <a:ext cx="640871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475656" y="116632"/>
            <a:ext cx="6264696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НЕЛЬЗЯ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8" name="Picture 10" descr="Знакомства - Люди ЗОЖ (ведущие здоровый образ жизни) - клуб, группа"/>
          <p:cNvPicPr>
            <a:picLocks noChangeAspect="1" noChangeArrowheads="1"/>
          </p:cNvPicPr>
          <p:nvPr/>
        </p:nvPicPr>
        <p:blipFill>
          <a:blip r:embed="rId7" cstate="print"/>
          <a:srcRect l="4909" r="838"/>
          <a:stretch>
            <a:fillRect/>
          </a:stretch>
        </p:blipFill>
        <p:spPr bwMode="auto">
          <a:xfrm>
            <a:off x="1115616" y="1340768"/>
            <a:ext cx="6912768" cy="5184576"/>
          </a:xfrm>
          <a:prstGeom prst="rect">
            <a:avLst/>
          </a:prstGeom>
          <a:noFill/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1403648" y="116632"/>
            <a:ext cx="6264696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МОЖНО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60" name="Picture 12" descr="Подростки и алкоголь: разрешите ли вы вашему сыну или дочери выпить с вами?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8435" y="1340768"/>
            <a:ext cx="7300655" cy="5186537"/>
          </a:xfrm>
          <a:prstGeom prst="rect">
            <a:avLst/>
          </a:prstGeom>
          <a:noFill/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1331640" y="0"/>
            <a:ext cx="6264696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НЕЛЬЗЯ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62" name="Picture 14" descr="Влияние компьютера на детей. Плюсы и минусы ПК для ребенк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124744"/>
            <a:ext cx="7344815" cy="5483951"/>
          </a:xfrm>
          <a:prstGeom prst="rect">
            <a:avLst/>
          </a:prstGeom>
          <a:noFill/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259632" y="0"/>
            <a:ext cx="6264696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НЕЛЬЗЯ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" name="Содержимое 3" descr="сон.bmp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827585" y="1124744"/>
            <a:ext cx="7560839" cy="5515769"/>
          </a:xfrm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1475656" y="0"/>
            <a:ext cx="6264696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МОЖНО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" name="Содержимое 4" descr="сон 2.bmp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47699" y="1124744"/>
            <a:ext cx="8450079" cy="5503887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1403648" y="0"/>
            <a:ext cx="6264696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НЕЛЬЗЯ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" name="Содержимое 4" descr="молоко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323528" y="1052736"/>
            <a:ext cx="8496944" cy="5605239"/>
          </a:xfrm>
          <a:prstGeom prst="rect">
            <a:avLst/>
          </a:prstGeom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1547664" y="0"/>
            <a:ext cx="6264696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МОЖНО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64" name="Picture 16" descr="Ребенок часто хочет пить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1028957"/>
            <a:ext cx="8496944" cy="5660273"/>
          </a:xfrm>
          <a:prstGeom prst="rect">
            <a:avLst/>
          </a:prstGeom>
          <a:noFill/>
        </p:spPr>
      </p:pic>
      <p:sp>
        <p:nvSpPr>
          <p:cNvPr id="46" name="Заголовок 1"/>
          <p:cNvSpPr txBox="1">
            <a:spLocks/>
          </p:cNvSpPr>
          <p:nvPr/>
        </p:nvSpPr>
        <p:spPr>
          <a:xfrm>
            <a:off x="1475656" y="0"/>
            <a:ext cx="6264696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НЕЛЬЗЯ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66" name="Picture 18" descr="Кусочек позитива-фото улыбающихся детей | В дорогу!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3179" y="980728"/>
            <a:ext cx="8455173" cy="5686773"/>
          </a:xfrm>
          <a:prstGeom prst="rect">
            <a:avLst/>
          </a:prstGeom>
          <a:noFill/>
        </p:spPr>
      </p:pic>
      <p:sp>
        <p:nvSpPr>
          <p:cNvPr id="49" name="Заголовок 1"/>
          <p:cNvSpPr txBox="1">
            <a:spLocks/>
          </p:cNvSpPr>
          <p:nvPr/>
        </p:nvSpPr>
        <p:spPr>
          <a:xfrm>
            <a:off x="1403648" y="0"/>
            <a:ext cx="6264696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МОЖНО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" name="Содержимое 5" descr="плач.jpg"/>
          <p:cNvPicPr>
            <a:picLocks noChangeAspect="1"/>
          </p:cNvPicPr>
          <p:nvPr/>
        </p:nvPicPr>
        <p:blipFill>
          <a:blip r:embed="rId15" cstate="print"/>
          <a:srcRect b="6784"/>
          <a:stretch>
            <a:fillRect/>
          </a:stretch>
        </p:blipFill>
        <p:spPr>
          <a:xfrm>
            <a:off x="323528" y="980728"/>
            <a:ext cx="8485956" cy="5688632"/>
          </a:xfrm>
          <a:prstGeom prst="rect">
            <a:avLst/>
          </a:prstGeom>
        </p:spPr>
      </p:pic>
      <p:sp>
        <p:nvSpPr>
          <p:cNvPr id="52" name="Заголовок 1"/>
          <p:cNvSpPr txBox="1">
            <a:spLocks/>
          </p:cNvSpPr>
          <p:nvPr/>
        </p:nvSpPr>
        <p:spPr>
          <a:xfrm>
            <a:off x="1331640" y="0"/>
            <a:ext cx="6264696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НЕЛЬЗЯ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" name="Содержимое 5" descr="рад 2.jpg"/>
          <p:cNvPicPr>
            <a:picLocks noChangeAspect="1"/>
          </p:cNvPicPr>
          <p:nvPr/>
        </p:nvPicPr>
        <p:blipFill>
          <a:blip r:embed="rId16" cstate="print"/>
          <a:srcRect l="7227" t="21225" r="16463"/>
          <a:stretch>
            <a:fillRect/>
          </a:stretch>
        </p:blipFill>
        <p:spPr>
          <a:xfrm>
            <a:off x="323528" y="980728"/>
            <a:ext cx="8496944" cy="5688632"/>
          </a:xfrm>
          <a:prstGeom prst="rect">
            <a:avLst/>
          </a:prstGeom>
        </p:spPr>
      </p:pic>
      <p:sp>
        <p:nvSpPr>
          <p:cNvPr id="54" name="Заголовок 1"/>
          <p:cNvSpPr txBox="1">
            <a:spLocks/>
          </p:cNvSpPr>
          <p:nvPr/>
        </p:nvSpPr>
        <p:spPr>
          <a:xfrm>
            <a:off x="1547664" y="0"/>
            <a:ext cx="6264696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МОЖНО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Подзаголовок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Здоров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будешь</a:t>
            </a:r>
            <a:r>
              <a:rPr kumimoji="0" lang="ru-RU" sz="9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</a:t>
            </a: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всё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добудешь!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Солнце 55"/>
          <p:cNvSpPr/>
          <p:nvPr/>
        </p:nvSpPr>
        <p:spPr>
          <a:xfrm>
            <a:off x="6588224" y="260648"/>
            <a:ext cx="2016224" cy="201622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5" grpId="0" animBg="1"/>
      <p:bldP spid="29" grpId="0" animBg="1"/>
      <p:bldP spid="33" grpId="0" animBg="1"/>
      <p:bldP spid="35" grpId="0" animBg="1"/>
      <p:bldP spid="37" grpId="0" animBg="1"/>
      <p:bldP spid="39" grpId="0" animBg="1"/>
      <p:bldP spid="42" grpId="0" animBg="1"/>
      <p:bldP spid="44" grpId="0" animBg="1"/>
      <p:bldP spid="46" grpId="0" animBg="1"/>
      <p:bldP spid="49" grpId="0" animBg="1"/>
      <p:bldP spid="52" grpId="0" animBg="1"/>
      <p:bldP spid="54" grpId="0" animBg="1"/>
      <p:bldP spid="55" grpId="0" animBg="1"/>
      <p:bldP spid="56" grpId="0" animBg="1"/>
      <p:bldP spid="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хоккей 2.jpg"/>
          <p:cNvPicPr>
            <a:picLocks noChangeAspect="1"/>
          </p:cNvPicPr>
          <p:nvPr/>
        </p:nvPicPr>
        <p:blipFill>
          <a:blip r:embed="rId2" cstate="print"/>
          <a:srcRect r="1041" b="10811"/>
          <a:stretch>
            <a:fillRect/>
          </a:stretch>
        </p:blipFill>
        <p:spPr>
          <a:xfrm>
            <a:off x="2987824" y="332656"/>
            <a:ext cx="5904656" cy="6271012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23528" y="5445224"/>
            <a:ext cx="4248472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Сказка про футбол для детей | Nochdobra.com"/>
          <p:cNvSpPr>
            <a:spLocks noChangeAspect="1" noChangeArrowheads="1"/>
          </p:cNvSpPr>
          <p:nvPr/>
        </p:nvSpPr>
        <p:spPr bwMode="auto">
          <a:xfrm>
            <a:off x="827584" y="16288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Сказка про футбол для детей | Nochdobr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Adesivo Bambini che giocano a calcio • Pixers® - Viviamo per il cambiamen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0"/>
            <a:ext cx="4248472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Сказка про футбол для детей | Nochdobr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Внимание! Ищем таланты! | | ГИМНАЗИЯ №4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5750004"/>
            <a:ext cx="5544616" cy="110799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БАСКЕТБОЛ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Сказка про футбол для детей | Nochdobr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В какой стране впервые появилась игра волейбол. Как появился волейбол?  Развитие волейбола в ссс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0" y="5750004"/>
            <a:ext cx="6660232" cy="110799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ВОЛЕЙБОЛЕ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043608" y="5013176"/>
            <a:ext cx="7128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Сказка про футбол для детей | Nochdobr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Содержимое 17" descr="Яндекс.Фотки переехали | Детский спорт, Спорт, Детские картинк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9046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Сказка про футбол для детей | Nochdobr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 descr="Влияние межпредметных связей на формирование личности детей, занимающихся в  спортивных секциях (на примере каратэ киокусинкай) ⋆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048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899592" y="5301208"/>
            <a:ext cx="7128792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КАРАТЭ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105</Words>
  <Application>Microsoft Office PowerPoint</Application>
  <PresentationFormat>Экран (4:3)</PresentationFormat>
  <Paragraphs>105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ПРАЗДНИК ЗДОРОВЬЯ «Путешествие на поезде Здоровья» </vt:lpstr>
      <vt:lpstr>«ЗАГАДКИНО»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«ФИЗКУЛЬТУРНАЯ»</vt:lpstr>
      <vt:lpstr>«БОЛЕЙКИНО»</vt:lpstr>
      <vt:lpstr>«ИСТОРИЧЕСКАЯ»</vt:lpstr>
      <vt:lpstr>«ЗАРЯДКИНО»</vt:lpstr>
      <vt:lpstr>«МЕДИЦИНСКАЯ»</vt:lpstr>
      <vt:lpstr>     Чтобы видеть к старости                                  далеко и близко, Не склоняйся в молодости                        над планшетом низко. 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«МУЗЫКАЛЬНАЯ»</vt:lpstr>
      <vt:lpstr>Слайд 28</vt:lpstr>
      <vt:lpstr>«ИГРОВАЯ»</vt:lpstr>
      <vt:lpstr>«ОТГАДАЙКИНО»</vt:lpstr>
      <vt:lpstr>МОЖНО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11</cp:lastModifiedBy>
  <cp:revision>78</cp:revision>
  <dcterms:created xsi:type="dcterms:W3CDTF">2020-10-28T18:24:31Z</dcterms:created>
  <dcterms:modified xsi:type="dcterms:W3CDTF">2023-11-24T19:17:45Z</dcterms:modified>
</cp:coreProperties>
</file>