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7" r:id="rId3"/>
    <p:sldId id="269" r:id="rId4"/>
    <p:sldId id="264" r:id="rId5"/>
    <p:sldId id="265" r:id="rId6"/>
    <p:sldId id="266" r:id="rId7"/>
    <p:sldId id="267" r:id="rId8"/>
    <p:sldId id="268" r:id="rId9"/>
    <p:sldId id="270" r:id="rId10"/>
    <p:sldId id="271" r:id="rId11"/>
    <p:sldId id="286" r:id="rId12"/>
    <p:sldId id="287" r:id="rId13"/>
    <p:sldId id="288" r:id="rId14"/>
    <p:sldId id="273" r:id="rId15"/>
    <p:sldId id="289" r:id="rId16"/>
    <p:sldId id="272" r:id="rId17"/>
    <p:sldId id="290" r:id="rId18"/>
    <p:sldId id="274" r:id="rId19"/>
    <p:sldId id="291" r:id="rId20"/>
    <p:sldId id="293" r:id="rId21"/>
    <p:sldId id="292" r:id="rId22"/>
    <p:sldId id="276" r:id="rId23"/>
    <p:sldId id="277" r:id="rId24"/>
    <p:sldId id="294" r:id="rId25"/>
    <p:sldId id="295" r:id="rId26"/>
    <p:sldId id="296" r:id="rId27"/>
    <p:sldId id="278" r:id="rId28"/>
    <p:sldId id="260" r:id="rId29"/>
    <p:sldId id="261" r:id="rId30"/>
    <p:sldId id="262" r:id="rId31"/>
    <p:sldId id="282" r:id="rId32"/>
    <p:sldId id="283" r:id="rId33"/>
    <p:sldId id="284" r:id="rId34"/>
    <p:sldId id="297" r:id="rId35"/>
    <p:sldId id="298" r:id="rId36"/>
    <p:sldId id="300" r:id="rId37"/>
    <p:sldId id="299" r:id="rId38"/>
    <p:sldId id="301" r:id="rId39"/>
    <p:sldId id="302" r:id="rId40"/>
    <p:sldId id="280" r:id="rId4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5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un1-94.userapi.com/qaOnQb1tMOEZKBm2ZwF28ErfiUci955l3xwX1A/TLD1GMzs4I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открытый урок 22.04\318b0251f439dff69dbf959a10a29a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820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Users\User\Desktop\открытый урок 22.04\MyCollages - 2020-04-21T175143.5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User\Desktop\открытый урок 22.04\MyCollages - 2020-04-21T175452.5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1986" name="Picture 2" descr="C:\Users\User\Desktop\открытый урок 22.04\MyCollages - 2020-04-21T180502.6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019800" y="1676400"/>
            <a:ext cx="533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696200" y="1676400"/>
            <a:ext cx="381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019800" y="3962400"/>
            <a:ext cx="533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4800" y="3200401"/>
            <a:ext cx="4572000" cy="1219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5400" dirty="0" smtClean="0"/>
              <a:t>Вечерний Ургант</a:t>
            </a:r>
            <a:endParaRPr lang="ru-RU" sz="5400" dirty="0"/>
          </a:p>
        </p:txBody>
      </p:sp>
      <p:pic>
        <p:nvPicPr>
          <p:cNvPr id="1026" name="Picture 2" descr="C:\Users\User\Desktop\открытый урок 22.04\2ded983ae310d1fc5e9e6a5e5a584d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386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0" y="274638"/>
            <a:ext cx="44958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Согласование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4800" y="3200400"/>
            <a:ext cx="4572000" cy="1828799"/>
          </a:xfrm>
          <a:ln w="38100"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5400" dirty="0" smtClean="0"/>
              <a:t>Вечерний Ургант</a:t>
            </a:r>
          </a:p>
          <a:p>
            <a:pPr>
              <a:buNone/>
            </a:pPr>
            <a:r>
              <a:rPr lang="ru-RU" sz="5400" dirty="0" smtClean="0"/>
              <a:t>Вечернего Урганта</a:t>
            </a:r>
          </a:p>
          <a:p>
            <a:pPr>
              <a:buNone/>
            </a:pPr>
            <a:r>
              <a:rPr lang="ru-RU" sz="5400" dirty="0" smtClean="0"/>
              <a:t>(</a:t>
            </a:r>
            <a:r>
              <a:rPr lang="ru-RU" sz="5400" dirty="0" err="1" smtClean="0"/>
              <a:t>Р.п</a:t>
            </a:r>
            <a:r>
              <a:rPr lang="ru-RU" sz="5400" dirty="0" smtClean="0"/>
              <a:t>)</a:t>
            </a:r>
            <a:endParaRPr lang="ru-RU" sz="5400" dirty="0"/>
          </a:p>
        </p:txBody>
      </p:sp>
      <p:pic>
        <p:nvPicPr>
          <p:cNvPr id="1026" name="Picture 2" descr="C:\Users\User\Desktop\открытый урок 22.04\2ded983ae310d1fc5e9e6a5e5a584d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38600" cy="49530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791200" y="4267200"/>
            <a:ext cx="533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696200" y="4267200"/>
            <a:ext cx="381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5200" y="1600200"/>
            <a:ext cx="5181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Баллада о солдате</a:t>
            </a:r>
            <a:endParaRPr lang="ru-RU" sz="4800" dirty="0"/>
          </a:p>
        </p:txBody>
      </p:sp>
      <p:pic>
        <p:nvPicPr>
          <p:cNvPr id="2051" name="Picture 3" descr="C:\Users\User\Desktop\открытый урок 22.04\87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90900" cy="4781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1400" y="274638"/>
            <a:ext cx="5105400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Управление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5200" y="1600200"/>
            <a:ext cx="5181600" cy="2895599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Баллада о солдате</a:t>
            </a:r>
          </a:p>
          <a:p>
            <a:pPr>
              <a:buNone/>
            </a:pPr>
            <a:r>
              <a:rPr lang="ru-RU" sz="4800" dirty="0" smtClean="0"/>
              <a:t>Баллады о солдате</a:t>
            </a:r>
          </a:p>
          <a:p>
            <a:pPr>
              <a:buNone/>
            </a:pPr>
            <a:r>
              <a:rPr lang="ru-RU" sz="4800" dirty="0" smtClean="0"/>
              <a:t>(</a:t>
            </a:r>
            <a:r>
              <a:rPr lang="ru-RU" sz="4800" dirty="0" err="1" smtClean="0"/>
              <a:t>Р.п</a:t>
            </a:r>
            <a:r>
              <a:rPr lang="ru-RU" sz="4800" dirty="0" smtClean="0"/>
              <a:t>)</a:t>
            </a:r>
            <a:endParaRPr lang="ru-RU" sz="4800" dirty="0"/>
          </a:p>
        </p:txBody>
      </p:sp>
      <p:pic>
        <p:nvPicPr>
          <p:cNvPr id="2051" name="Picture 3" descr="C:\Users\User\Desktop\открытый урок 22.04\87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90900" cy="478155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486400" y="3200400"/>
            <a:ext cx="381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019800" y="3200400"/>
            <a:ext cx="381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153400" y="3200400"/>
            <a:ext cx="381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1400" y="1600200"/>
            <a:ext cx="5105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Жить легко</a:t>
            </a:r>
            <a:endParaRPr lang="ru-RU" sz="4800" dirty="0"/>
          </a:p>
        </p:txBody>
      </p:sp>
      <p:sp>
        <p:nvSpPr>
          <p:cNvPr id="3074" name="AutoShape 2" descr="https://cdn1.ozone.ru/multimedia/wc1200/10032578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cdn1.ozone.ru/multimedia/wc1200/10032578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C:\Users\User\Desktop\открытый урок 22.04\image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88800" cy="4572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200" y="274638"/>
            <a:ext cx="4800600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Примыкание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1400" y="1295400"/>
            <a:ext cx="5105400" cy="1676401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Инфинитив               Наречие</a:t>
            </a:r>
          </a:p>
          <a:p>
            <a:pPr>
              <a:buNone/>
            </a:pPr>
            <a:r>
              <a:rPr lang="ru-RU" sz="4800" dirty="0" smtClean="0"/>
              <a:t>Жить легко</a:t>
            </a:r>
            <a:endParaRPr lang="ru-RU" sz="4800" dirty="0"/>
          </a:p>
        </p:txBody>
      </p:sp>
      <p:sp>
        <p:nvSpPr>
          <p:cNvPr id="3074" name="AutoShape 2" descr="https://cdn1.ozone.ru/multimedia/wc1200/10032578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cdn1.ozone.ru/multimedia/wc1200/10032578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C:\Users\User\Desktop\открытый урок 22.04\image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888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09" name="Picture 1" descr="C:\Users\User\Desktop\открытый урок 22.04\MyCollages - 2020-04-18T214851.8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ОГЭ, русский язык, 2020г.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C:\Users\User\Desktop\открытый урок 22.04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91440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Вечерний Ургант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Ургант вечером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2819400" y="2514600"/>
            <a:ext cx="5867400" cy="3505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/>
              <a:t>Баллада о солдате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Солдатская баллада</a:t>
            </a:r>
          </a:p>
          <a:p>
            <a:pPr>
              <a:buNone/>
            </a:pPr>
            <a:endParaRPr lang="ru-RU" sz="4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000" dirty="0" smtClean="0"/>
              <a:t>Жить легко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Легкая жизнь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9" name="Picture 2" descr="C:\Users\User\Desktop\открытый урок 22.04\2ded983ae310d1fc5e9e6a5e5a584d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52600" cy="2057400"/>
          </a:xfrm>
          <a:prstGeom prst="rect">
            <a:avLst/>
          </a:prstGeom>
          <a:noFill/>
        </p:spPr>
      </p:pic>
      <p:pic>
        <p:nvPicPr>
          <p:cNvPr id="10" name="Picture 3" descr="C:\Users\User\Desktop\открытый урок 22.04\87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1752600" cy="2362200"/>
          </a:xfrm>
          <a:prstGeom prst="rect">
            <a:avLst/>
          </a:prstGeom>
          <a:noFill/>
        </p:spPr>
      </p:pic>
      <p:pic>
        <p:nvPicPr>
          <p:cNvPr id="11" name="Picture 6" descr="C:\Users\User\Desktop\открытый урок 22.04\image1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48200"/>
            <a:ext cx="17526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User\Desktop\открытый урок 22.04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User\Desktop\открытый урок 22.04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1. Предлог можно заменить синонимичным предлогом: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Пример:</a:t>
            </a:r>
          </a:p>
          <a:p>
            <a:pPr>
              <a:buNone/>
            </a:pPr>
            <a:r>
              <a:rPr lang="ru-RU" sz="3600" dirty="0" smtClean="0"/>
              <a:t>Насчет = о</a:t>
            </a:r>
          </a:p>
          <a:p>
            <a:pPr>
              <a:buNone/>
            </a:pPr>
            <a:r>
              <a:rPr lang="ru-RU" sz="3600" dirty="0" smtClean="0"/>
              <a:t>Вследствие = из-за</a:t>
            </a:r>
          </a:p>
          <a:p>
            <a:pPr>
              <a:buNone/>
            </a:pPr>
            <a:r>
              <a:rPr lang="ru-RU" sz="3600" dirty="0" smtClean="0"/>
              <a:t>В течение = в продолжение</a:t>
            </a:r>
          </a:p>
          <a:p>
            <a:pPr>
              <a:buNone/>
            </a:pPr>
            <a:r>
              <a:rPr lang="ru-RU" sz="3600" dirty="0" smtClean="0"/>
              <a:t>Хотелось бы поговорить </a:t>
            </a:r>
            <a:r>
              <a:rPr lang="ru-RU" sz="3600" dirty="0" smtClean="0">
                <a:solidFill>
                  <a:srgbClr val="FF0000"/>
                </a:solidFill>
              </a:rPr>
              <a:t>насчет (</a:t>
            </a:r>
            <a:r>
              <a:rPr lang="ru-RU" sz="3600" dirty="0" err="1" smtClean="0">
                <a:solidFill>
                  <a:srgbClr val="FF0000"/>
                </a:solidFill>
              </a:rPr>
              <a:t>=о</a:t>
            </a:r>
            <a:r>
              <a:rPr lang="ru-RU" sz="3600" dirty="0" smtClean="0">
                <a:solidFill>
                  <a:srgbClr val="FF0000"/>
                </a:solidFill>
              </a:rPr>
              <a:t>) </a:t>
            </a:r>
            <a:r>
              <a:rPr lang="ru-RU" sz="3600" dirty="0" smtClean="0"/>
              <a:t>друга.</a:t>
            </a:r>
            <a:endParaRPr lang="ru-RU" sz="3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2.Внутрь предлога ничего вставить нельзя, а между существительным и предлогом можно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Вместо</a:t>
            </a:r>
            <a:r>
              <a:rPr lang="ru-RU" sz="4000" dirty="0" smtClean="0"/>
              <a:t> (</a:t>
            </a:r>
            <a:r>
              <a:rPr lang="ru-RU" sz="4000" dirty="0" err="1" smtClean="0"/>
              <a:t>=за</a:t>
            </a:r>
            <a:r>
              <a:rPr lang="ru-RU" sz="4000" dirty="0" smtClean="0"/>
              <a:t>) себя я отправила дочь. (предлог)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Я отправилась </a:t>
            </a:r>
            <a:r>
              <a:rPr lang="ru-RU" sz="4000" dirty="0" smtClean="0">
                <a:solidFill>
                  <a:srgbClr val="FF0000"/>
                </a:solidFill>
              </a:rPr>
              <a:t>в (то) место</a:t>
            </a:r>
            <a:r>
              <a:rPr lang="ru-RU" sz="4000" dirty="0" smtClean="0"/>
              <a:t>, прекраснее которого не встречала!</a:t>
            </a:r>
            <a:endParaRPr lang="ru-RU" sz="4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3.Предлог повторяется в вопросе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Я увидел предмет </a:t>
            </a:r>
            <a:r>
              <a:rPr lang="ru-RU" sz="3600" dirty="0" smtClean="0">
                <a:solidFill>
                  <a:srgbClr val="FF0000"/>
                </a:solidFill>
              </a:rPr>
              <a:t>наподобие</a:t>
            </a:r>
            <a:r>
              <a:rPr lang="ru-RU" sz="3600" dirty="0" smtClean="0"/>
              <a:t> шляпы.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Я смотрел </a:t>
            </a:r>
            <a:r>
              <a:rPr lang="ru-RU" sz="3600" dirty="0" smtClean="0">
                <a:solidFill>
                  <a:srgbClr val="FF0000"/>
                </a:solidFill>
              </a:rPr>
              <a:t>на (удивительное) подобие </a:t>
            </a:r>
            <a:r>
              <a:rPr lang="ru-RU" sz="3600" dirty="0" smtClean="0"/>
              <a:t>себя.</a:t>
            </a:r>
            <a:endParaRPr lang="ru-RU" sz="3600" dirty="0"/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2743200" y="1219200"/>
            <a:ext cx="4572000" cy="685800"/>
          </a:xfrm>
          <a:prstGeom prst="curved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46906" y="1600200"/>
            <a:ext cx="2296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наподобие чего?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User\Desktop\открытый урок 22.04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09800"/>
            <a:ext cx="8763000" cy="3886200"/>
          </a:xfrm>
          <a:prstGeom prst="rect">
            <a:avLst/>
          </a:prstGeom>
          <a:noFill/>
        </p:spPr>
      </p:pic>
      <p:pic>
        <p:nvPicPr>
          <p:cNvPr id="34819" name="Picture 3" descr="C:\Users\User\Desktop\открытый урок 22.04\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81000"/>
            <a:ext cx="6145213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esktop\открытый урок 22.04\дикаприо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-381000"/>
            <a:ext cx="8001000" cy="723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открытый урок 22.04\ЗО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429000"/>
            <a:ext cx="8153400" cy="3429000"/>
          </a:xfrm>
          <a:prstGeom prst="rect">
            <a:avLst/>
          </a:prstGeom>
          <a:noFill/>
        </p:spPr>
      </p:pic>
      <p:pic>
        <p:nvPicPr>
          <p:cNvPr id="2051" name="Picture 3" descr="C:\Users\User\Desktop\открытый урок 22.04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54864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открытый урок 22.04\MyCollages - 2020-04-20T224820.0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открытый урок 22.04\вследстви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305800" cy="6858000"/>
          </a:xfrm>
          <a:prstGeom prst="rect">
            <a:avLst/>
          </a:prstGeom>
          <a:noFill/>
        </p:spPr>
      </p:pic>
      <p:pic>
        <p:nvPicPr>
          <p:cNvPr id="3075" name="Picture 3" descr="C:\Users\User\Desktop\открытый урок 22.04\сердце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6324600"/>
            <a:ext cx="685800" cy="294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esktop\открытый урок 22.04\дикаприо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-381000"/>
            <a:ext cx="8001000" cy="7239000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828800" y="2057400"/>
            <a:ext cx="1295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2895600" y="1752600"/>
            <a:ext cx="228600" cy="228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19400" y="14478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открытый урок 22.04\ЗО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429000"/>
            <a:ext cx="8153400" cy="3429000"/>
          </a:xfrm>
          <a:prstGeom prst="rect">
            <a:avLst/>
          </a:prstGeom>
          <a:noFill/>
        </p:spPr>
      </p:pic>
      <p:pic>
        <p:nvPicPr>
          <p:cNvPr id="2051" name="Picture 3" descr="C:\Users\User\Desktop\открытый урок 22.04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5486400" cy="3505200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505200" y="5105400"/>
            <a:ext cx="838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3733800" y="4876800"/>
            <a:ext cx="152400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открытый урок 22.04\вследстви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305800" cy="6858000"/>
          </a:xfrm>
          <a:prstGeom prst="rect">
            <a:avLst/>
          </a:prstGeom>
          <a:noFill/>
        </p:spPr>
      </p:pic>
      <p:pic>
        <p:nvPicPr>
          <p:cNvPr id="3075" name="Picture 3" descr="C:\Users\User\Desktop\открытый урок 22.04\сердце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6324600"/>
            <a:ext cx="685800" cy="294168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038600" y="6400800"/>
            <a:ext cx="1295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5143500" y="6057900"/>
            <a:ext cx="2286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05400" y="5562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СОГЛАСНО</a:t>
            </a:r>
          </a:p>
          <a:p>
            <a:pPr>
              <a:buNone/>
            </a:pPr>
            <a:r>
              <a:rPr lang="ru-RU" b="1" dirty="0" smtClean="0"/>
              <a:t>ВОПРЕКИ</a:t>
            </a:r>
          </a:p>
          <a:p>
            <a:pPr>
              <a:buNone/>
            </a:pPr>
            <a:r>
              <a:rPr lang="ru-RU" b="1" dirty="0" smtClean="0"/>
              <a:t>БЛАГОДАРЯ         Д.п.      </a:t>
            </a:r>
            <a:r>
              <a:rPr lang="ru-RU" b="1" u="sng" dirty="0" smtClean="0"/>
              <a:t>ПО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–</a:t>
            </a:r>
            <a:r>
              <a:rPr lang="ru-RU" b="1" dirty="0" smtClean="0"/>
              <a:t> П.п.</a:t>
            </a:r>
          </a:p>
          <a:p>
            <a:pPr>
              <a:buNone/>
            </a:pPr>
            <a:r>
              <a:rPr lang="ru-RU" b="1" dirty="0" smtClean="0"/>
              <a:t>СООБРАЗНО</a:t>
            </a:r>
          </a:p>
          <a:p>
            <a:pPr>
              <a:buNone/>
            </a:pPr>
            <a:r>
              <a:rPr lang="ru-RU" b="1" dirty="0" smtClean="0"/>
              <a:t>НАПЕРЕРЕЗ</a:t>
            </a:r>
          </a:p>
          <a:p>
            <a:pPr>
              <a:buNone/>
            </a:pPr>
            <a:r>
              <a:rPr lang="ru-RU" b="1" dirty="0" smtClean="0"/>
              <a:t>ПОДОБНО </a:t>
            </a:r>
            <a:endParaRPr lang="ru-RU" b="1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2514600" y="1676400"/>
            <a:ext cx="762000" cy="3352800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1.Наперерез </a:t>
            </a:r>
          </a:p>
          <a:p>
            <a:pPr>
              <a:buNone/>
            </a:pPr>
            <a:r>
              <a:rPr lang="ru-RU" dirty="0" smtClean="0"/>
              <a:t>А)врагу</a:t>
            </a:r>
          </a:p>
          <a:p>
            <a:pPr>
              <a:buNone/>
            </a:pPr>
            <a:r>
              <a:rPr lang="ru-RU" dirty="0" smtClean="0"/>
              <a:t>Б)врага</a:t>
            </a:r>
          </a:p>
          <a:p>
            <a:pPr>
              <a:buNone/>
            </a:pPr>
            <a:r>
              <a:rPr lang="ru-RU" b="1" dirty="0" smtClean="0"/>
              <a:t>2.По</a:t>
            </a:r>
          </a:p>
          <a:p>
            <a:pPr>
              <a:buNone/>
            </a:pPr>
            <a:r>
              <a:rPr lang="ru-RU" dirty="0" smtClean="0"/>
              <a:t>А)завершении карантина</a:t>
            </a:r>
          </a:p>
          <a:p>
            <a:pPr>
              <a:buNone/>
            </a:pPr>
            <a:r>
              <a:rPr lang="ru-RU" dirty="0" smtClean="0"/>
              <a:t>Б)завершению карантина</a:t>
            </a:r>
          </a:p>
          <a:p>
            <a:pPr>
              <a:buNone/>
            </a:pPr>
            <a:r>
              <a:rPr lang="ru-RU" b="1" dirty="0" smtClean="0"/>
              <a:t>3.Подобно</a:t>
            </a:r>
          </a:p>
          <a:p>
            <a:pPr>
              <a:buNone/>
            </a:pPr>
            <a:r>
              <a:rPr lang="ru-RU" dirty="0" smtClean="0"/>
              <a:t>А)ветру</a:t>
            </a:r>
          </a:p>
          <a:p>
            <a:pPr>
              <a:buNone/>
            </a:pPr>
            <a:r>
              <a:rPr lang="ru-RU" dirty="0" smtClean="0"/>
              <a:t>Б)ветра</a:t>
            </a:r>
          </a:p>
          <a:p>
            <a:pPr>
              <a:buNone/>
            </a:pPr>
            <a:r>
              <a:rPr lang="ru-RU" b="1" dirty="0" smtClean="0"/>
              <a:t>4.Согласно</a:t>
            </a:r>
          </a:p>
          <a:p>
            <a:pPr>
              <a:buNone/>
            </a:pPr>
            <a:r>
              <a:rPr lang="ru-RU" dirty="0" smtClean="0"/>
              <a:t>А)расписанию</a:t>
            </a:r>
          </a:p>
          <a:p>
            <a:pPr>
              <a:buNone/>
            </a:pPr>
            <a:r>
              <a:rPr lang="ru-RU" dirty="0" smtClean="0"/>
              <a:t>Б)расписания</a:t>
            </a:r>
          </a:p>
          <a:p>
            <a:pPr>
              <a:buNone/>
            </a:pPr>
            <a:r>
              <a:rPr lang="ru-RU" b="1" dirty="0" smtClean="0"/>
              <a:t>5.У нас есть все благодаря…</a:t>
            </a:r>
          </a:p>
          <a:p>
            <a:pPr>
              <a:buNone/>
            </a:pPr>
            <a:r>
              <a:rPr lang="ru-RU" dirty="0" smtClean="0"/>
              <a:t>А)родителям</a:t>
            </a:r>
          </a:p>
          <a:p>
            <a:pPr>
              <a:buNone/>
            </a:pPr>
            <a:r>
              <a:rPr lang="ru-RU" dirty="0" smtClean="0"/>
              <a:t>Б)родителей</a:t>
            </a:r>
          </a:p>
          <a:p>
            <a:endParaRPr lang="ru-RU" dirty="0"/>
          </a:p>
        </p:txBody>
      </p:sp>
      <p:pic>
        <p:nvPicPr>
          <p:cNvPr id="43010" name="Picture 2" descr="Вопросительный Знак Примечание - Бесплатное изображение на Pixab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28600"/>
            <a:ext cx="4800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1.Наперерез </a:t>
            </a:r>
          </a:p>
          <a:p>
            <a:pPr>
              <a:buNone/>
            </a:pPr>
            <a:r>
              <a:rPr lang="ru-RU" dirty="0" smtClean="0"/>
              <a:t>А)врагу</a:t>
            </a:r>
          </a:p>
          <a:p>
            <a:pPr>
              <a:buNone/>
            </a:pPr>
            <a:r>
              <a:rPr lang="ru-RU" dirty="0" smtClean="0"/>
              <a:t>Б)врага</a:t>
            </a:r>
          </a:p>
          <a:p>
            <a:pPr>
              <a:buNone/>
            </a:pPr>
            <a:r>
              <a:rPr lang="ru-RU" b="1" dirty="0" smtClean="0"/>
              <a:t>2.По</a:t>
            </a:r>
          </a:p>
          <a:p>
            <a:pPr>
              <a:buNone/>
            </a:pPr>
            <a:r>
              <a:rPr lang="ru-RU" dirty="0" smtClean="0"/>
              <a:t>А)завершении карантина</a:t>
            </a:r>
          </a:p>
          <a:p>
            <a:pPr>
              <a:buNone/>
            </a:pPr>
            <a:r>
              <a:rPr lang="ru-RU" dirty="0" smtClean="0"/>
              <a:t>Б)завершению карантина</a:t>
            </a:r>
          </a:p>
          <a:p>
            <a:pPr>
              <a:buNone/>
            </a:pPr>
            <a:r>
              <a:rPr lang="ru-RU" b="1" dirty="0" smtClean="0"/>
              <a:t>3.Подобно</a:t>
            </a:r>
          </a:p>
          <a:p>
            <a:pPr>
              <a:buNone/>
            </a:pPr>
            <a:r>
              <a:rPr lang="ru-RU" dirty="0" smtClean="0"/>
              <a:t>А)ветру</a:t>
            </a:r>
          </a:p>
          <a:p>
            <a:pPr>
              <a:buNone/>
            </a:pPr>
            <a:r>
              <a:rPr lang="ru-RU" dirty="0" smtClean="0"/>
              <a:t>Б)ветра</a:t>
            </a:r>
          </a:p>
          <a:p>
            <a:pPr>
              <a:buNone/>
            </a:pPr>
            <a:r>
              <a:rPr lang="ru-RU" b="1" dirty="0" smtClean="0"/>
              <a:t>4.Согласно</a:t>
            </a:r>
          </a:p>
          <a:p>
            <a:pPr>
              <a:buNone/>
            </a:pPr>
            <a:r>
              <a:rPr lang="ru-RU" dirty="0" smtClean="0"/>
              <a:t>А)расписанию</a:t>
            </a:r>
          </a:p>
          <a:p>
            <a:pPr>
              <a:buNone/>
            </a:pPr>
            <a:r>
              <a:rPr lang="ru-RU" dirty="0" smtClean="0"/>
              <a:t>Б)расписания</a:t>
            </a:r>
          </a:p>
          <a:p>
            <a:pPr>
              <a:buNone/>
            </a:pPr>
            <a:r>
              <a:rPr lang="ru-RU" b="1" dirty="0" smtClean="0"/>
              <a:t>5.У нас есть все благодаря…</a:t>
            </a:r>
          </a:p>
          <a:p>
            <a:pPr>
              <a:buNone/>
            </a:pPr>
            <a:r>
              <a:rPr lang="ru-RU" dirty="0" smtClean="0"/>
              <a:t>А)родителям</a:t>
            </a:r>
          </a:p>
          <a:p>
            <a:pPr>
              <a:buNone/>
            </a:pPr>
            <a:r>
              <a:rPr lang="ru-RU" dirty="0" smtClean="0"/>
              <a:t>Б)родителей</a:t>
            </a:r>
          </a:p>
          <a:p>
            <a:endParaRPr lang="ru-RU" dirty="0"/>
          </a:p>
        </p:txBody>
      </p:sp>
      <p:pic>
        <p:nvPicPr>
          <p:cNvPr id="43010" name="Picture 2" descr="Вопросительный Знак Примечание - Бесплатное изображение на Pixab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28600"/>
            <a:ext cx="4800600" cy="61722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33400" y="990600"/>
            <a:ext cx="9906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09600" y="2133600"/>
            <a:ext cx="3352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33400" y="3352800"/>
            <a:ext cx="1066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33400" y="4419600"/>
            <a:ext cx="19812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33400" y="5638800"/>
            <a:ext cx="1828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dirty="0" smtClean="0"/>
              <a:t>1.Мне удалось сегодня ответить на все вопросы правильно, </a:t>
            </a:r>
            <a:r>
              <a:rPr lang="ru-RU" u="sng" dirty="0" smtClean="0"/>
              <a:t>благо даря</a:t>
            </a:r>
            <a:r>
              <a:rPr lang="ru-RU" dirty="0" smtClean="0"/>
              <a:t> тем знаниям, что я получил в школе;</a:t>
            </a:r>
          </a:p>
          <a:p>
            <a:pPr lvl="0">
              <a:buNone/>
            </a:pPr>
            <a:r>
              <a:rPr lang="ru-RU" dirty="0" smtClean="0"/>
              <a:t>2.</a:t>
            </a:r>
            <a:r>
              <a:rPr lang="ru-RU" u="sng" dirty="0" smtClean="0"/>
              <a:t>В виду</a:t>
            </a:r>
            <a:r>
              <a:rPr lang="ru-RU" dirty="0" smtClean="0"/>
              <a:t> неблагоприятной обстановки лучше оставаться дома;</a:t>
            </a:r>
          </a:p>
          <a:p>
            <a:pPr lvl="0">
              <a:buNone/>
            </a:pPr>
            <a:r>
              <a:rPr lang="ru-RU" dirty="0" smtClean="0"/>
              <a:t>3.Мне бы хотелось пойти </a:t>
            </a:r>
            <a:r>
              <a:rPr lang="ru-RU" u="sng" dirty="0" smtClean="0"/>
              <a:t>на встречу</a:t>
            </a:r>
            <a:r>
              <a:rPr lang="ru-RU" dirty="0" smtClean="0"/>
              <a:t> с друзьями, но карантин внес свои коррективы в запланированное;</a:t>
            </a:r>
          </a:p>
          <a:p>
            <a:pPr lvl="0">
              <a:buNone/>
            </a:pPr>
            <a:r>
              <a:rPr lang="ru-RU" dirty="0" smtClean="0"/>
              <a:t>4.Я слушал учителя очень внимательно </a:t>
            </a:r>
            <a:r>
              <a:rPr lang="ru-RU" u="sng" dirty="0" smtClean="0"/>
              <a:t>в течение</a:t>
            </a:r>
            <a:r>
              <a:rPr lang="ru-RU" dirty="0" smtClean="0"/>
              <a:t> урока, поэтому и  ответил  на все вопросы правильно;</a:t>
            </a:r>
          </a:p>
          <a:p>
            <a:pPr lvl="0">
              <a:buNone/>
            </a:pPr>
            <a:r>
              <a:rPr lang="ru-RU" dirty="0" smtClean="0"/>
              <a:t>5.Я ошибался </a:t>
            </a:r>
            <a:r>
              <a:rPr lang="ru-RU" u="sng" dirty="0" smtClean="0"/>
              <a:t>на счет </a:t>
            </a:r>
            <a:r>
              <a:rPr lang="ru-RU" dirty="0" smtClean="0"/>
              <a:t>предлога : это очень важная часть речи!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sz="4400" dirty="0" smtClean="0"/>
              <a:t>4.Я слушал учителя очень внимательно </a:t>
            </a:r>
            <a:r>
              <a:rPr lang="ru-RU" sz="4400" u="sng" dirty="0" smtClean="0"/>
              <a:t>в течение</a:t>
            </a:r>
            <a:r>
              <a:rPr lang="ru-RU" sz="4400" dirty="0" smtClean="0"/>
              <a:t> урока, поэтому и  ответил на  все вопросы правильно</a:t>
            </a:r>
            <a:r>
              <a:rPr lang="ru-RU" dirty="0" smtClean="0"/>
              <a:t>;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User\Desktop\открытый урок 22.04\MyCollages - 2020-04-21T133157.1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открытый урок 22.04\MyCollages - 2020-04-20T203628.1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Домашняя работа: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C:\Users\User\Desktop\открытый урок 22.04\код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1788" y="2247900"/>
            <a:ext cx="3400425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User\Desktop\открытый урок 22.04\MyCollages - 2020-04-20T203832.5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открытый урок 22.04\MyCollages - 2020-04-20T210833.9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открытый урок 22.04\MyCollages - 2020-04-20T212255.4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открытый урок 22.04\MyCollages - 2020-04-20T213335.8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открытый урок 22.04\MyCollages - 2020-04-18T221139.2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2312</TotalTime>
  <Words>290</Words>
  <PresentationFormat>Экран (4:3)</PresentationFormat>
  <Paragraphs>82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Согласование</vt:lpstr>
      <vt:lpstr>Слайд 16</vt:lpstr>
      <vt:lpstr>Управление</vt:lpstr>
      <vt:lpstr>Слайд 18</vt:lpstr>
      <vt:lpstr>Примыкание</vt:lpstr>
      <vt:lpstr>ОГЭ, русский язык, 2020г.</vt:lpstr>
      <vt:lpstr>Вечерний Ургант Ургант вечером</vt:lpstr>
      <vt:lpstr>Слайд 22</vt:lpstr>
      <vt:lpstr>Слайд 23</vt:lpstr>
      <vt:lpstr>1. Предлог можно заменить синонимичным предлогом: </vt:lpstr>
      <vt:lpstr>2.Внутрь предлога ничего вставить нельзя, а между существительным и предлогом можно</vt:lpstr>
      <vt:lpstr>3.Предлог повторяется в вопросе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Предлоги</vt:lpstr>
      <vt:lpstr>Слайд 35</vt:lpstr>
      <vt:lpstr>Слайд 36</vt:lpstr>
      <vt:lpstr>Слайд 37</vt:lpstr>
      <vt:lpstr>Слайд 38</vt:lpstr>
      <vt:lpstr>Слайд 39</vt:lpstr>
      <vt:lpstr>Домашняя работа: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62</cp:revision>
  <dcterms:created xsi:type="dcterms:W3CDTF">2020-04-18T18:10:16Z</dcterms:created>
  <dcterms:modified xsi:type="dcterms:W3CDTF">2020-04-21T18:42:21Z</dcterms:modified>
</cp:coreProperties>
</file>