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6" r:id="rId2"/>
    <p:sldId id="257" r:id="rId3"/>
    <p:sldId id="271" r:id="rId4"/>
    <p:sldId id="259" r:id="rId5"/>
    <p:sldId id="273" r:id="rId6"/>
    <p:sldId id="274" r:id="rId7"/>
    <p:sldId id="283" r:id="rId8"/>
    <p:sldId id="291" r:id="rId9"/>
    <p:sldId id="275" r:id="rId10"/>
    <p:sldId id="284" r:id="rId11"/>
    <p:sldId id="292" r:id="rId12"/>
    <p:sldId id="276" r:id="rId13"/>
    <p:sldId id="285" r:id="rId14"/>
    <p:sldId id="293" r:id="rId15"/>
    <p:sldId id="277" r:id="rId16"/>
    <p:sldId id="286" r:id="rId17"/>
    <p:sldId id="294" r:id="rId18"/>
    <p:sldId id="278" r:id="rId19"/>
    <p:sldId id="287" r:id="rId20"/>
    <p:sldId id="295" r:id="rId21"/>
    <p:sldId id="279" r:id="rId22"/>
    <p:sldId id="288" r:id="rId23"/>
    <p:sldId id="296" r:id="rId24"/>
    <p:sldId id="280" r:id="rId25"/>
    <p:sldId id="289" r:id="rId26"/>
    <p:sldId id="297" r:id="rId27"/>
    <p:sldId id="281" r:id="rId28"/>
    <p:sldId id="290" r:id="rId29"/>
    <p:sldId id="298" r:id="rId30"/>
    <p:sldId id="282" r:id="rId31"/>
    <p:sldId id="300" r:id="rId32"/>
    <p:sldId id="299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80645" autoAdjust="0"/>
  </p:normalViewPr>
  <p:slideViewPr>
    <p:cSldViewPr>
      <p:cViewPr varScale="1">
        <p:scale>
          <a:sx n="58" d="100"/>
          <a:sy n="58" d="100"/>
        </p:scale>
        <p:origin x="-8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30778E-D5A3-48F2-9277-8AB668808978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815F74-1BDB-434B-8B91-CF4D60A5D6A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Иллюстрации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15F74-1BDB-434B-8B91-CF4D60A5D6AD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15F74-1BDB-434B-8B91-CF4D60A5D6AD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Картинный план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15F74-1BDB-434B-8B91-CF4D60A5D6AD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15F74-1BDB-434B-8B91-CF4D60A5D6AD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15F74-1BDB-434B-8B91-CF4D60A5D6AD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Загадки о персонажах</a:t>
            </a:r>
            <a:r>
              <a:rPr lang="ru-RU" baseline="0" dirty="0" smtClean="0"/>
              <a:t> сказки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15F74-1BDB-434B-8B91-CF4D60A5D6AD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Изображение ВЫПЬ, ДЯТЕЛ,ЖУК, ЧАЙКА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15F74-1BDB-434B-8B91-CF4D60A5D6AD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15F74-1BDB-434B-8B91-CF4D60A5D6AD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Метапредметные</a:t>
            </a:r>
            <a:r>
              <a:rPr lang="ru-RU" baseline="0" dirty="0" smtClean="0"/>
              <a:t> связи с математикой. Формулировку задания не могу составить правильно. Реши примеры и по ответам найди в алфавите буквы. Составь слово.</a:t>
            </a:r>
          </a:p>
          <a:p>
            <a:r>
              <a:rPr lang="ru-RU" baseline="0" dirty="0" smtClean="0"/>
              <a:t>Примеры: 2*2=4</a:t>
            </a:r>
          </a:p>
          <a:p>
            <a:r>
              <a:rPr lang="ru-RU" baseline="0" dirty="0" smtClean="0"/>
              <a:t>3*1+3=6</a:t>
            </a:r>
          </a:p>
          <a:p>
            <a:r>
              <a:rPr lang="ru-RU" baseline="0" dirty="0" smtClean="0"/>
              <a:t>(45-43)*9=18</a:t>
            </a:r>
          </a:p>
          <a:p>
            <a:r>
              <a:rPr lang="ru-RU" baseline="0" dirty="0" smtClean="0"/>
              <a:t>100-50- 34=16</a:t>
            </a:r>
          </a:p>
          <a:p>
            <a:r>
              <a:rPr lang="ru-RU" baseline="0" dirty="0" smtClean="0"/>
              <a:t>1+9-4+6+3-4=11</a:t>
            </a:r>
          </a:p>
          <a:p>
            <a:r>
              <a:rPr lang="ru-RU" baseline="0" dirty="0" smtClean="0"/>
              <a:t>ГЕРОЙ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15F74-1BDB-434B-8B91-CF4D60A5D6AD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15F74-1BDB-434B-8B91-CF4D60A5D6AD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ХРАБРЫЙ, НАХОДЧИВЫЙ, РЕШИТЕЛЬНЫЙ, МУЖЕСТВЕННЫЙ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15F74-1BDB-434B-8B91-CF4D60A5D6AD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Оранжевый – все остальное описание окраса животных. Можно заменить</a:t>
            </a:r>
            <a:r>
              <a:rPr lang="ru-RU" baseline="0" dirty="0" smtClean="0"/>
              <a:t> на рыжий, тогда будет верно.</a:t>
            </a:r>
          </a:p>
          <a:p>
            <a:r>
              <a:rPr lang="ru-RU" baseline="0" dirty="0" smtClean="0"/>
              <a:t>Рога – у котов их нет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15F74-1BDB-434B-8B91-CF4D60A5D6AD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9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19.xml"/><Relationship Id="rId18" Type="http://schemas.openxmlformats.org/officeDocument/2006/relationships/slide" Target="slide23.xml"/><Relationship Id="rId3" Type="http://schemas.openxmlformats.org/officeDocument/2006/relationships/image" Target="../media/image4.jpeg"/><Relationship Id="rId21" Type="http://schemas.openxmlformats.org/officeDocument/2006/relationships/slide" Target="slide30.xml"/><Relationship Id="rId7" Type="http://schemas.openxmlformats.org/officeDocument/2006/relationships/slide" Target="slide15.xml"/><Relationship Id="rId12" Type="http://schemas.openxmlformats.org/officeDocument/2006/relationships/slide" Target="slide14.xml"/><Relationship Id="rId17" Type="http://schemas.openxmlformats.org/officeDocument/2006/relationships/slide" Target="slide18.xml"/><Relationship Id="rId2" Type="http://schemas.openxmlformats.org/officeDocument/2006/relationships/image" Target="../media/image3.jpeg"/><Relationship Id="rId16" Type="http://schemas.openxmlformats.org/officeDocument/2006/relationships/slide" Target="slide13.xml"/><Relationship Id="rId20" Type="http://schemas.openxmlformats.org/officeDocument/2006/relationships/slide" Target="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11" Type="http://schemas.openxmlformats.org/officeDocument/2006/relationships/slide" Target="slide9.xml"/><Relationship Id="rId5" Type="http://schemas.openxmlformats.org/officeDocument/2006/relationships/slide" Target="slide25.xml"/><Relationship Id="rId15" Type="http://schemas.openxmlformats.org/officeDocument/2006/relationships/slide" Target="slide29.xml"/><Relationship Id="rId10" Type="http://schemas.openxmlformats.org/officeDocument/2006/relationships/slide" Target="slide4.xml"/><Relationship Id="rId19" Type="http://schemas.openxmlformats.org/officeDocument/2006/relationships/slide" Target="slide28.xml"/><Relationship Id="rId4" Type="http://schemas.openxmlformats.org/officeDocument/2006/relationships/slide" Target="slide3.xml"/><Relationship Id="rId9" Type="http://schemas.openxmlformats.org/officeDocument/2006/relationships/slide" Target="slide5.xml"/><Relationship Id="rId14" Type="http://schemas.openxmlformats.org/officeDocument/2006/relationships/slide" Target="slide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slide" Target="slide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slide" Target="slide2.xml"/><Relationship Id="rId4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slide" Target="slide2.xml"/><Relationship Id="rId4" Type="http://schemas.openxmlformats.org/officeDocument/2006/relationships/image" Target="../media/image2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slide" Target="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78000">
              <a:schemeClr val="tx1">
                <a:alpha val="10000"/>
              </a:schemeClr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785850" y="1857364"/>
            <a:ext cx="810449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9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Своя игра</a:t>
            </a:r>
            <a:endParaRPr lang="ru-RU" sz="96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5" name="Рисунок 4" descr="7MOubu1L46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8936" y="0"/>
            <a:ext cx="2305064" cy="35728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graphics.in.ua/cat/PSD.Book.Template.3780x25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Содержимое 6" descr="101443933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20268058">
            <a:off x="4829896" y="808786"/>
            <a:ext cx="2286917" cy="3326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Управляющая кнопка: назад 3">
            <a:hlinkClick r:id="rId4" action="ppaction://hlinksldjump" highlightClick="1"/>
          </p:cNvPr>
          <p:cNvSpPr/>
          <p:nvPr/>
        </p:nvSpPr>
        <p:spPr>
          <a:xfrm>
            <a:off x="285720" y="5929330"/>
            <a:ext cx="857256" cy="714380"/>
          </a:xfrm>
          <a:prstGeom prst="actionButtonBackPrevio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 rot="20530385">
            <a:off x="1136812" y="1711741"/>
            <a:ext cx="314972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Представь, как могли бы повести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себя на месте  щенка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Бишки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другие животные.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Например, корова или кот. Расскажи об этом.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487"/>
          <p:cNvPicPr>
            <a:picLocks noChangeAspect="1" noChangeArrowheads="1"/>
          </p:cNvPicPr>
          <p:nvPr/>
        </p:nvPicPr>
        <p:blipFill>
          <a:blip r:embed="rId2"/>
          <a:srcRect l="6740" t="5402" r="7750" b="41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101443933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844488" y="2643182"/>
            <a:ext cx="2673943" cy="38893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Управляющая кнопка: назад 4">
            <a:hlinkClick r:id="rId4" action="ppaction://hlinksldjump" highlightClick="1"/>
          </p:cNvPr>
          <p:cNvSpPr/>
          <p:nvPr/>
        </p:nvSpPr>
        <p:spPr>
          <a:xfrm>
            <a:off x="285720" y="5929330"/>
            <a:ext cx="857256" cy="714380"/>
          </a:xfrm>
          <a:prstGeom prst="actionButtonBackPrevio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85786" y="714357"/>
            <a:ext cx="7143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Какие из рассказов были написаны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К.Д. Ушинским?</a:t>
            </a:r>
          </a:p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А) Васька, Плутишка,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Бишка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Б) Беличья тайна, Сорока, У дома</a:t>
            </a:r>
          </a:p>
          <a:p>
            <a:pPr marL="342900" indent="-34290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В) Ослик, Пруд, Рыбье царство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Picture 2" descr="http://www.pedsovet.su/_ld/224/579201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Управляющая кнопка: назад 3">
            <a:hlinkClick r:id="rId3" action="ppaction://hlinksldjump" highlightClick="1"/>
          </p:cNvPr>
          <p:cNvSpPr/>
          <p:nvPr/>
        </p:nvSpPr>
        <p:spPr>
          <a:xfrm>
            <a:off x="285720" y="5929330"/>
            <a:ext cx="857256" cy="714380"/>
          </a:xfrm>
          <a:prstGeom prst="actionButtonBackPrevio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071670" y="2571744"/>
            <a:ext cx="55830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Объясни значение слова «поноска»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graphics.in.ua/cat/PSD.Book.Template.3780x25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Содержимое 6" descr="101546841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20434720">
            <a:off x="4728755" y="817022"/>
            <a:ext cx="2509039" cy="3520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Управляющая кнопка: назад 3">
            <a:hlinkClick r:id="rId4" action="ppaction://hlinksldjump" highlightClick="1"/>
          </p:cNvPr>
          <p:cNvSpPr/>
          <p:nvPr/>
        </p:nvSpPr>
        <p:spPr>
          <a:xfrm>
            <a:off x="285720" y="5929330"/>
            <a:ext cx="857256" cy="714380"/>
          </a:xfrm>
          <a:prstGeom prst="actionButtonBackPrevio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 rot="20436887">
            <a:off x="1063286" y="1899844"/>
            <a:ext cx="336965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Какого животного мы не встретим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 произведении?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А) Бекас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Б) Дятел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В) Сова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Г)Цапля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487"/>
          <p:cNvPicPr>
            <a:picLocks noChangeAspect="1" noChangeArrowheads="1"/>
          </p:cNvPicPr>
          <p:nvPr/>
        </p:nvPicPr>
        <p:blipFill>
          <a:blip r:embed="rId2"/>
          <a:srcRect l="6740" t="5402" r="7750" b="41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IMG_5343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43438" y="2428868"/>
            <a:ext cx="3523720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Управляющая кнопка: назад 4">
            <a:hlinkClick r:id="rId4" action="ppaction://hlinksldjump" highlightClick="1"/>
          </p:cNvPr>
          <p:cNvSpPr/>
          <p:nvPr/>
        </p:nvSpPr>
        <p:spPr>
          <a:xfrm>
            <a:off x="285720" y="5929330"/>
            <a:ext cx="857256" cy="714380"/>
          </a:xfrm>
          <a:prstGeom prst="actionButtonBackPrevio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071538" y="428604"/>
            <a:ext cx="6929487" cy="15696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Надули пузыри за ушами, высунули головы из воды, рты приоткрыли.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Кто так поёт?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IMG_534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224" y="3286124"/>
            <a:ext cx="3289300" cy="2463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487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6740" t="5402" r="7750" b="4166"/>
          <a:stretch>
            <a:fillRect/>
          </a:stretch>
        </p:blipFill>
        <p:spPr bwMode="auto">
          <a:xfrm>
            <a:off x="-1" y="0"/>
            <a:ext cx="9144001" cy="6744893"/>
          </a:xfrm>
          <a:prstGeom prst="rect">
            <a:avLst/>
          </a:prstGeom>
          <a:noFill/>
        </p:spPr>
      </p:pic>
      <p:sp>
        <p:nvSpPr>
          <p:cNvPr id="4" name="Управляющая кнопка: назад 3">
            <a:hlinkClick r:id="rId4" action="ppaction://hlinksldjump" highlightClick="1"/>
          </p:cNvPr>
          <p:cNvSpPr/>
          <p:nvPr/>
        </p:nvSpPr>
        <p:spPr>
          <a:xfrm>
            <a:off x="285720" y="5929330"/>
            <a:ext cx="857256" cy="714380"/>
          </a:xfrm>
          <a:prstGeom prst="actionButtonBackPrevio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000232" y="857232"/>
            <a:ext cx="565045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Определи изображение животного,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который поёт свою песню на воде?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MG_532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4678" y="3786190"/>
            <a:ext cx="1785950" cy="25086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_533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2976" y="2143116"/>
            <a:ext cx="1872454" cy="25003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MG_5339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57818" y="4143380"/>
            <a:ext cx="2409830" cy="17058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IMG_5334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43504" y="2000240"/>
            <a:ext cx="2407637" cy="1803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785786" y="2071678"/>
            <a:ext cx="46519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1</a:t>
            </a:r>
            <a:endParaRPr lang="ru-RU" sz="6000" b="1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786050" y="4714884"/>
            <a:ext cx="55816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endParaRPr lang="ru-RU" sz="6000" b="1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929190" y="3857628"/>
            <a:ext cx="53572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3</a:t>
            </a:r>
            <a:endParaRPr lang="ru-RU" sz="6000" b="1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714876" y="2143116"/>
            <a:ext cx="58702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4</a:t>
            </a:r>
            <a:endParaRPr lang="ru-RU" sz="6000" b="1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graphics.in.ua/cat/PSD.Book.Template.3780x25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Содержимое 6" descr="101546841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20232789">
            <a:off x="4768453" y="895570"/>
            <a:ext cx="2403301" cy="33722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Управляющая кнопка: назад 3">
            <a:hlinkClick r:id="rId4" action="ppaction://hlinksldjump" highlightClick="1"/>
          </p:cNvPr>
          <p:cNvSpPr/>
          <p:nvPr/>
        </p:nvSpPr>
        <p:spPr>
          <a:xfrm>
            <a:off x="285720" y="5929330"/>
            <a:ext cx="857256" cy="714380"/>
          </a:xfrm>
          <a:prstGeom prst="actionButtonBackPrevio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 rot="20629083">
            <a:off x="999829" y="1386115"/>
            <a:ext cx="327333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Каких животных,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называет В.Бианки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струнным оркестром?</a:t>
            </a:r>
          </a:p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А) Сверчков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Б) Кузнечиков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В)Саранчу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487"/>
          <p:cNvPicPr>
            <a:picLocks noChangeAspect="1" noChangeArrowheads="1"/>
          </p:cNvPicPr>
          <p:nvPr/>
        </p:nvPicPr>
        <p:blipFill>
          <a:blip r:embed="rId3"/>
          <a:srcRect l="6740" t="5402" r="7750" b="41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IMG_5340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143108" y="2928934"/>
            <a:ext cx="4876106" cy="32385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Управляющая кнопка: назад 4">
            <a:hlinkClick r:id="rId5" action="ppaction://hlinksldjump" highlightClick="1"/>
          </p:cNvPr>
          <p:cNvSpPr/>
          <p:nvPr/>
        </p:nvSpPr>
        <p:spPr>
          <a:xfrm>
            <a:off x="285720" y="5929330"/>
            <a:ext cx="857256" cy="714380"/>
          </a:xfrm>
          <a:prstGeom prst="actionButtonBackPrevio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142976" y="1071546"/>
            <a:ext cx="70704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крипочки у неё на крылышках, а вместо смычков –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длинные задние лапки коленками назад. На крыльях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 них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зазубринки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а на  ножках – зацепочки. Кто так поет?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Picture 2" descr="http://www.pedsovet.su/_ld/224/579201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Управляющая кнопка: назад 3">
            <a:hlinkClick r:id="rId3" action="ppaction://hlinksldjump" highlightClick="1"/>
          </p:cNvPr>
          <p:cNvSpPr/>
          <p:nvPr/>
        </p:nvSpPr>
        <p:spPr>
          <a:xfrm>
            <a:off x="285720" y="5929330"/>
            <a:ext cx="857256" cy="714380"/>
          </a:xfrm>
          <a:prstGeom prst="actionButtonBackPrevio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857356" y="1785926"/>
            <a:ext cx="59238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Почему С.Я. Маршак назвал </a:t>
            </a: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так свое произведение?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graphics.in.ua/cat/PSD.Book.Template.3780x25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Содержимое 6" descr="big_f0c8aa76dc9770227e6ae3607665276229c02d39483fa609218f61d7c3f4e24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20451890">
            <a:off x="4471397" y="1242082"/>
            <a:ext cx="2820262" cy="2266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Управляющая кнопка: назад 3">
            <a:hlinkClick r:id="rId4" action="ppaction://hlinksldjump" highlightClick="1"/>
          </p:cNvPr>
          <p:cNvSpPr/>
          <p:nvPr/>
        </p:nvSpPr>
        <p:spPr>
          <a:xfrm>
            <a:off x="285720" y="5929330"/>
            <a:ext cx="857256" cy="714380"/>
          </a:xfrm>
          <a:prstGeom prst="actionButtonBackPrevio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 rot="20654113">
            <a:off x="987310" y="2179220"/>
            <a:ext cx="30869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Расшифруй абривиатуру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ГТО?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Рисунок 41" descr="i (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8" y="1500173"/>
            <a:ext cx="3428992" cy="5357827"/>
          </a:xfrm>
          <a:prstGeom prst="rect">
            <a:avLst/>
          </a:prstGeom>
        </p:spPr>
      </p:pic>
      <p:pic>
        <p:nvPicPr>
          <p:cNvPr id="12" name="Рисунок 11" descr="images (17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4546" y="2143116"/>
            <a:ext cx="1714512" cy="135732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6662055" cy="6857999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1828800"/>
                <a:gridCol w="1371599"/>
                <a:gridCol w="1632856"/>
                <a:gridCol w="1828800"/>
              </a:tblGrid>
              <a:tr h="885716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Царевна Лягушка</a:t>
                      </a:r>
                      <a:endParaRPr lang="ru-RU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3600" b="0" i="0" u="none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+mn-lt"/>
                          <a:cs typeface="Aharoni" pitchFamily="2" charset="-79"/>
                        </a:rPr>
                        <a:t>      </a:t>
                      </a:r>
                      <a:r>
                        <a:rPr lang="ru-RU" sz="3600" b="0" i="0" u="none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+mn-lt"/>
                          <a:cs typeface="Times New Roman" pitchFamily="18" charset="0"/>
                        </a:rPr>
                        <a:t>10</a:t>
                      </a:r>
                      <a:endParaRPr lang="ru-RU" sz="3600" b="0" i="0" u="none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3600" b="0" i="0" u="none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+mn-lt"/>
                          <a:cs typeface="Aharoni" pitchFamily="2" charset="-79"/>
                        </a:rPr>
                        <a:t>20</a:t>
                      </a:r>
                      <a:endParaRPr lang="ru-RU" sz="3600" b="0" i="0" u="none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  <a:latin typeface="+mn-lt"/>
                        <a:cs typeface="Aharoni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3600" b="0" i="0" u="none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+mn-lt"/>
                          <a:cs typeface="Aharoni" pitchFamily="2" charset="-79"/>
                        </a:rPr>
                        <a:t>30</a:t>
                      </a:r>
                      <a:endParaRPr lang="ru-RU" sz="3600" b="0" i="0" u="none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  <a:latin typeface="+mn-lt"/>
                        <a:cs typeface="Aharoni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9111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algn="ctr"/>
                      <a:r>
                        <a:rPr lang="ru-RU" sz="2400" b="1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Бишка</a:t>
                      </a:r>
                      <a:endParaRPr lang="ru-RU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3600" b="0" i="0" u="none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+mn-lt"/>
                          <a:cs typeface="Times New Roman" pitchFamily="18" charset="0"/>
                        </a:rPr>
                        <a:t>      10</a:t>
                      </a:r>
                      <a:endParaRPr lang="ru-RU" sz="3600" b="0" i="0" u="none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3600" b="0" i="0" u="none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+mn-lt"/>
                        </a:rPr>
                        <a:t>20 </a:t>
                      </a:r>
                      <a:endParaRPr lang="ru-RU" sz="3600" b="0" i="0" u="none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3600" b="0" i="0" u="none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+mn-lt"/>
                          <a:cs typeface="Times New Roman" pitchFamily="18" charset="0"/>
                        </a:rPr>
                        <a:t>30</a:t>
                      </a:r>
                      <a:endParaRPr lang="ru-RU" sz="3600" b="0" i="0" u="none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058194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Кто</a:t>
                      </a:r>
                      <a:r>
                        <a:rPr lang="ru-RU" sz="24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чем поет?</a:t>
                      </a:r>
                      <a:endParaRPr lang="ru-RU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3600" b="0" i="0" u="none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+mn-lt"/>
                        </a:rPr>
                        <a:t>      10</a:t>
                      </a:r>
                      <a:endParaRPr lang="ru-RU" sz="3600" b="0" i="0" u="none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3600" b="0" i="0" u="none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+mn-lt"/>
                        </a:rPr>
                        <a:t>20</a:t>
                      </a:r>
                      <a:endParaRPr lang="ru-RU" sz="3600" b="0" i="0" u="none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3600" b="0" i="0" u="none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+mn-lt"/>
                        </a:rPr>
                        <a:t>30</a:t>
                      </a:r>
                      <a:endParaRPr lang="ru-RU" sz="3600" b="0" i="0" u="none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6754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Рассказ о неизвестном герое </a:t>
                      </a:r>
                      <a:endParaRPr lang="ru-RU" sz="2000" b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algn="ctr"/>
                      <a:endParaRPr lang="ru-RU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3600" b="0" i="0" u="none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+mn-lt"/>
                        </a:rPr>
                        <a:t>     10</a:t>
                      </a:r>
                      <a:endParaRPr lang="ru-RU" sz="3600" b="0" i="0" u="none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3600" b="0" i="0" u="none" cap="all" spc="0" dirty="0" smtClean="0">
                          <a:ln w="9000" cmpd="sng">
                            <a:solidFill>
                              <a:schemeClr val="tx1"/>
                            </a:solidFill>
                            <a:prstDash val="solid"/>
                          </a:ln>
                          <a:solidFill>
                            <a:sysClr val="windowText" lastClr="00000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+mn-lt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3600" b="0" i="0" u="none" cap="all" spc="0" baseline="0" dirty="0" smtClean="0">
                          <a:ln w="9000" cmpd="sng">
                            <a:solidFill>
                              <a:schemeClr val="tx1"/>
                            </a:solidFill>
                            <a:prstDash val="solid"/>
                          </a:ln>
                          <a:solidFill>
                            <a:sysClr val="windowText" lastClr="00000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+mn-lt"/>
                        </a:rPr>
                        <a:t>30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163736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Котенок</a:t>
                      </a:r>
                      <a:endParaRPr lang="ru-RU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3600" b="0" i="0" u="none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+mn-lt"/>
                        </a:rPr>
                        <a:t>    10</a:t>
                      </a:r>
                      <a:endParaRPr lang="ru-RU" sz="3600" b="0" i="0" u="none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3600" b="0" i="0" u="none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+mn-lt"/>
                        </a:rPr>
                        <a:t>20</a:t>
                      </a:r>
                      <a:endParaRPr lang="ru-RU" sz="3600" b="0" i="0" u="none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3600" b="0" i="0" u="none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+mn-lt"/>
                        </a:rPr>
                        <a:t>30</a:t>
                      </a:r>
                      <a:endParaRPr lang="ru-RU" sz="3600" b="0" i="0" u="none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163736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Стальное колечко</a:t>
                      </a:r>
                      <a:endParaRPr lang="ru-RU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3600" b="0" i="0" u="none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+mn-lt"/>
                        </a:rPr>
                        <a:t>    10</a:t>
                      </a:r>
                      <a:endParaRPr lang="ru-RU" sz="3600" b="0" i="0" u="none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3600" b="0" i="0" u="none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+mn-lt"/>
                        </a:rPr>
                        <a:t>20</a:t>
                      </a:r>
                      <a:endParaRPr lang="ru-RU" sz="3600" b="0" i="0" u="none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3600" b="0" i="0" u="none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+mn-lt"/>
                        </a:rPr>
                        <a:t>30</a:t>
                      </a:r>
                      <a:endParaRPr lang="ru-RU" sz="3600" b="0" i="0" u="none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2" name="Управляющая кнопка: далее 21">
            <a:hlinkClick r:id="rId4" action="ppaction://hlinksldjump" highlightClick="1"/>
          </p:cNvPr>
          <p:cNvSpPr/>
          <p:nvPr/>
        </p:nvSpPr>
        <p:spPr>
          <a:xfrm>
            <a:off x="1928794" y="428604"/>
            <a:ext cx="571504" cy="357190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Управляющая кнопка: далее 6">
            <a:hlinkClick r:id="rId5" action="ppaction://hlinksldjump" highlightClick="1"/>
          </p:cNvPr>
          <p:cNvSpPr/>
          <p:nvPr/>
        </p:nvSpPr>
        <p:spPr>
          <a:xfrm>
            <a:off x="4929190" y="5143512"/>
            <a:ext cx="571504" cy="357190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Управляющая кнопка: далее 7">
            <a:hlinkClick r:id="rId6" action="ppaction://hlinksldjump" highlightClick="1"/>
          </p:cNvPr>
          <p:cNvSpPr/>
          <p:nvPr/>
        </p:nvSpPr>
        <p:spPr>
          <a:xfrm>
            <a:off x="5000628" y="4000504"/>
            <a:ext cx="571504" cy="357190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Управляющая кнопка: далее 8">
            <a:hlinkClick r:id="rId7" action="ppaction://hlinksldjump" highlightClick="1"/>
          </p:cNvPr>
          <p:cNvSpPr/>
          <p:nvPr/>
        </p:nvSpPr>
        <p:spPr>
          <a:xfrm>
            <a:off x="5000628" y="2357430"/>
            <a:ext cx="571504" cy="357190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Управляющая кнопка: далее 9">
            <a:hlinkClick r:id="rId8" action="ppaction://hlinksldjump" highlightClick="1"/>
          </p:cNvPr>
          <p:cNvSpPr/>
          <p:nvPr/>
        </p:nvSpPr>
        <p:spPr>
          <a:xfrm>
            <a:off x="4929190" y="1357298"/>
            <a:ext cx="571504" cy="357190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Управляющая кнопка: далее 10">
            <a:hlinkClick r:id="rId9" action="ppaction://hlinksldjump" highlightClick="1"/>
          </p:cNvPr>
          <p:cNvSpPr/>
          <p:nvPr/>
        </p:nvSpPr>
        <p:spPr>
          <a:xfrm>
            <a:off x="5000628" y="357166"/>
            <a:ext cx="571504" cy="357190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Управляющая кнопка: далее 12">
            <a:hlinkClick r:id="rId10" action="ppaction://hlinksldjump" highlightClick="1"/>
          </p:cNvPr>
          <p:cNvSpPr/>
          <p:nvPr/>
        </p:nvSpPr>
        <p:spPr>
          <a:xfrm>
            <a:off x="3357554" y="357166"/>
            <a:ext cx="571504" cy="357190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Управляющая кнопка: далее 13">
            <a:hlinkClick r:id="rId11" action="ppaction://hlinksldjump" highlightClick="1"/>
          </p:cNvPr>
          <p:cNvSpPr/>
          <p:nvPr/>
        </p:nvSpPr>
        <p:spPr>
          <a:xfrm>
            <a:off x="3357554" y="1357298"/>
            <a:ext cx="571504" cy="357190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Управляющая кнопка: далее 14">
            <a:hlinkClick r:id="rId12" action="ppaction://hlinksldjump" highlightClick="1"/>
          </p:cNvPr>
          <p:cNvSpPr/>
          <p:nvPr/>
        </p:nvSpPr>
        <p:spPr>
          <a:xfrm>
            <a:off x="3357554" y="2357430"/>
            <a:ext cx="571504" cy="357190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6" name="Управляющая кнопка: далее 15">
            <a:hlinkClick r:id="rId13" action="ppaction://hlinksldjump" highlightClick="1"/>
          </p:cNvPr>
          <p:cNvSpPr/>
          <p:nvPr/>
        </p:nvSpPr>
        <p:spPr>
          <a:xfrm>
            <a:off x="3357554" y="4000504"/>
            <a:ext cx="571504" cy="357190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Управляющая кнопка: далее 16">
            <a:hlinkClick r:id="rId14" action="ppaction://hlinksldjump" highlightClick="1"/>
          </p:cNvPr>
          <p:cNvSpPr/>
          <p:nvPr/>
        </p:nvSpPr>
        <p:spPr>
          <a:xfrm>
            <a:off x="3357554" y="5143512"/>
            <a:ext cx="571504" cy="357190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Управляющая кнопка: далее 17">
            <a:hlinkClick r:id="rId15" action="ppaction://hlinksldjump" highlightClick="1"/>
          </p:cNvPr>
          <p:cNvSpPr/>
          <p:nvPr/>
        </p:nvSpPr>
        <p:spPr>
          <a:xfrm>
            <a:off x="3357554" y="6286520"/>
            <a:ext cx="571504" cy="357190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9" name="Управляющая кнопка: далее 18">
            <a:hlinkClick r:id="rId16" action="ppaction://hlinksldjump" highlightClick="1"/>
          </p:cNvPr>
          <p:cNvSpPr/>
          <p:nvPr/>
        </p:nvSpPr>
        <p:spPr>
          <a:xfrm>
            <a:off x="1928794" y="2357430"/>
            <a:ext cx="571504" cy="357190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0" name="Управляющая кнопка: далее 19">
            <a:hlinkClick r:id="rId17" action="ppaction://hlinksldjump" highlightClick="1"/>
          </p:cNvPr>
          <p:cNvSpPr/>
          <p:nvPr/>
        </p:nvSpPr>
        <p:spPr>
          <a:xfrm>
            <a:off x="2000232" y="4000504"/>
            <a:ext cx="571504" cy="357190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1" name="Управляющая кнопка: далее 20">
            <a:hlinkClick r:id="rId18" action="ppaction://hlinksldjump" highlightClick="1"/>
          </p:cNvPr>
          <p:cNvSpPr/>
          <p:nvPr/>
        </p:nvSpPr>
        <p:spPr>
          <a:xfrm>
            <a:off x="2000232" y="5214950"/>
            <a:ext cx="571504" cy="357190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3" name="Управляющая кнопка: далее 22">
            <a:hlinkClick r:id="rId19" action="ppaction://hlinksldjump" highlightClick="1"/>
          </p:cNvPr>
          <p:cNvSpPr/>
          <p:nvPr/>
        </p:nvSpPr>
        <p:spPr>
          <a:xfrm>
            <a:off x="1928794" y="6286520"/>
            <a:ext cx="571504" cy="357190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4" name="Управляющая кнопка: далее 23">
            <a:hlinkClick r:id="rId20" action="ppaction://hlinksldjump" highlightClick="1"/>
          </p:cNvPr>
          <p:cNvSpPr/>
          <p:nvPr/>
        </p:nvSpPr>
        <p:spPr>
          <a:xfrm>
            <a:off x="1857356" y="1285860"/>
            <a:ext cx="571504" cy="357190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1" name="Управляющая кнопка: далее 40">
            <a:hlinkClick r:id="rId21" action="ppaction://hlinksldjump" highlightClick="1"/>
          </p:cNvPr>
          <p:cNvSpPr/>
          <p:nvPr/>
        </p:nvSpPr>
        <p:spPr>
          <a:xfrm>
            <a:off x="5000628" y="6286520"/>
            <a:ext cx="571504" cy="357190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487"/>
          <p:cNvPicPr>
            <a:picLocks noChangeAspect="1" noChangeArrowheads="1"/>
          </p:cNvPicPr>
          <p:nvPr/>
        </p:nvPicPr>
        <p:blipFill>
          <a:blip r:embed="rId2"/>
          <a:srcRect l="6740" t="5402" r="7750" b="41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Содержимое 8" descr="9cdeb61272147db40e46ab686f84bce2.jpg"/>
          <p:cNvPicPr>
            <a:picLocks noGrp="1" noChangeAspect="1"/>
          </p:cNvPicPr>
          <p:nvPr>
            <p:ph idx="1"/>
          </p:nvPr>
        </p:nvPicPr>
        <p:blipFill>
          <a:blip r:embed="rId3"/>
          <a:srcRect l="19331" t="2149" r="13009" b="5444"/>
          <a:stretch>
            <a:fillRect/>
          </a:stretch>
        </p:blipFill>
        <p:spPr>
          <a:xfrm>
            <a:off x="4572000" y="3000372"/>
            <a:ext cx="3000396" cy="3071834"/>
          </a:xfrm>
        </p:spPr>
      </p:pic>
      <p:sp>
        <p:nvSpPr>
          <p:cNvPr id="5" name="Управляющая кнопка: назад 4">
            <a:hlinkClick r:id="rId4" action="ppaction://hlinksldjump" highlightClick="1"/>
          </p:cNvPr>
          <p:cNvSpPr/>
          <p:nvPr/>
        </p:nvSpPr>
        <p:spPr>
          <a:xfrm>
            <a:off x="285720" y="5929330"/>
            <a:ext cx="857256" cy="714380"/>
          </a:xfrm>
          <a:prstGeom prst="actionButtonBackPrevio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928794" y="928670"/>
            <a:ext cx="471490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857356" y="857232"/>
            <a:ext cx="5572164" cy="11430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Вопрос для зрителей</a:t>
            </a: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71736" y="2214554"/>
            <a:ext cx="41874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Доскажи словечко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Picture 2" descr="http://www.pedsovet.su/_ld/224/5792017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Управляющая кнопка: назад 3">
            <a:hlinkClick r:id="rId4" action="ppaction://hlinksldjump" highlightClick="1"/>
          </p:cNvPr>
          <p:cNvSpPr/>
          <p:nvPr/>
        </p:nvSpPr>
        <p:spPr>
          <a:xfrm>
            <a:off x="285720" y="5929330"/>
            <a:ext cx="857256" cy="714380"/>
          </a:xfrm>
          <a:prstGeom prst="actionButtonBackPrevio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graphics.in.ua/cat/PSD.Book.Template.3780x256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Содержимое 6" descr="9cdeb61272147db40e46ab686f84bce2.jpg"/>
          <p:cNvPicPr>
            <a:picLocks noGrp="1" noChangeAspect="1"/>
          </p:cNvPicPr>
          <p:nvPr>
            <p:ph idx="1"/>
          </p:nvPr>
        </p:nvPicPr>
        <p:blipFill>
          <a:blip r:embed="rId4"/>
          <a:srcRect l="17450" t="4453" r="17678" b="4453"/>
          <a:stretch>
            <a:fillRect/>
          </a:stretch>
        </p:blipFill>
        <p:spPr>
          <a:xfrm rot="20628002">
            <a:off x="4633263" y="926978"/>
            <a:ext cx="2514203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Управляющая кнопка: назад 3">
            <a:hlinkClick r:id="rId5" action="ppaction://hlinksldjump" highlightClick="1"/>
          </p:cNvPr>
          <p:cNvSpPr/>
          <p:nvPr/>
        </p:nvSpPr>
        <p:spPr>
          <a:xfrm>
            <a:off x="285720" y="5929330"/>
            <a:ext cx="857256" cy="714380"/>
          </a:xfrm>
          <a:prstGeom prst="actionButtonBackPrevio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 rot="20810210">
            <a:off x="1160819" y="2050118"/>
            <a:ext cx="329923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Чему учит нас произведение Маршака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«Рассказ о неизвестном герое»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487"/>
          <p:cNvPicPr>
            <a:picLocks noChangeAspect="1" noChangeArrowheads="1"/>
          </p:cNvPicPr>
          <p:nvPr/>
        </p:nvPicPr>
        <p:blipFill>
          <a:blip r:embed="rId3"/>
          <a:srcRect l="6740" t="5402" r="7750" b="41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Управляющая кнопка: назад 4">
            <a:hlinkClick r:id="rId4" action="ppaction://hlinksldjump" highlightClick="1"/>
          </p:cNvPr>
          <p:cNvSpPr/>
          <p:nvPr/>
        </p:nvSpPr>
        <p:spPr>
          <a:xfrm>
            <a:off x="285720" y="5929330"/>
            <a:ext cx="857256" cy="714380"/>
          </a:xfrm>
          <a:prstGeom prst="actionButtonBackPrevio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14348" y="1000108"/>
            <a:ext cx="703417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Дай характеристику Васе, используя следующие начальные буквы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 -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 -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 -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 -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8" descr="4.jpg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2999770" y="3286124"/>
            <a:ext cx="5313318" cy="2851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Picture 2" descr="http://www.pedsovet.su/_ld/224/5792017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Управляющая кнопка: назад 3">
            <a:hlinkClick r:id="rId4" action="ppaction://hlinksldjump" highlightClick="1"/>
          </p:cNvPr>
          <p:cNvSpPr/>
          <p:nvPr/>
        </p:nvSpPr>
        <p:spPr>
          <a:xfrm>
            <a:off x="285720" y="5929330"/>
            <a:ext cx="857256" cy="714380"/>
          </a:xfrm>
          <a:prstGeom prst="actionButtonBackPrevio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143108" y="1214422"/>
            <a:ext cx="54191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Какие слова будут лишними? 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Почему?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А)Оранжевый, черный, белый, серый.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Б) Уши, рога, хвост, усы, лапы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graphics.in.ua/cat/PSD.Book.Template.3780x256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Содержимое 6" descr="4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000628" y="214290"/>
            <a:ext cx="3786214" cy="31507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Управляющая кнопка: назад 3">
            <a:hlinkClick r:id="rId5" action="ppaction://hlinksldjump" highlightClick="1"/>
          </p:cNvPr>
          <p:cNvSpPr/>
          <p:nvPr/>
        </p:nvSpPr>
        <p:spPr>
          <a:xfrm>
            <a:off x="285720" y="5929330"/>
            <a:ext cx="857256" cy="714380"/>
          </a:xfrm>
          <a:prstGeom prst="actionButtonBackPrevio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 rot="20799970">
            <a:off x="1179087" y="2490203"/>
            <a:ext cx="27146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Какая картинка подходит к рассказу?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1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3702" y="3643314"/>
            <a:ext cx="1961026" cy="26669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8e0567059253ae081d25dc1ab4e5dfbd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28992" y="4286256"/>
            <a:ext cx="2589373" cy="22955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487"/>
          <p:cNvPicPr>
            <a:picLocks noChangeAspect="1" noChangeArrowheads="1"/>
          </p:cNvPicPr>
          <p:nvPr/>
        </p:nvPicPr>
        <p:blipFill>
          <a:blip r:embed="rId3"/>
          <a:srcRect l="6740" t="5402" r="7750" b="41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8e0567059253ae081d25dc1ab4e5dfbd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071538" y="2214554"/>
            <a:ext cx="3123635" cy="2000264"/>
          </a:xfrm>
        </p:spPr>
      </p:pic>
      <p:sp>
        <p:nvSpPr>
          <p:cNvPr id="5" name="Управляющая кнопка: назад 4">
            <a:hlinkClick r:id="rId5" action="ppaction://hlinksldjump" highlightClick="1"/>
          </p:cNvPr>
          <p:cNvSpPr/>
          <p:nvPr/>
        </p:nvSpPr>
        <p:spPr>
          <a:xfrm>
            <a:off x="285720" y="5929330"/>
            <a:ext cx="857256" cy="714380"/>
          </a:xfrm>
          <a:prstGeom prst="actionButtonBackPrevio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214414" y="1071546"/>
            <a:ext cx="73581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Расскажи о событиях происходящие в рассказе, используя картины.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rasskaz-o-neizvestnom-geroe-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6314" y="3714752"/>
            <a:ext cx="3676064" cy="24574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Picture 2" descr="http://www.pedsovet.su/_ld/224/579201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Управляющая кнопка: назад 3">
            <a:hlinkClick r:id="rId3" action="ppaction://hlinksldjump" highlightClick="1"/>
          </p:cNvPr>
          <p:cNvSpPr/>
          <p:nvPr/>
        </p:nvSpPr>
        <p:spPr>
          <a:xfrm>
            <a:off x="285720" y="5929330"/>
            <a:ext cx="857256" cy="714380"/>
          </a:xfrm>
          <a:prstGeom prst="actionButtonBackPrevio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071670" y="2357430"/>
            <a:ext cx="5572164" cy="11430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Сказочная викторина для зрителей</a:t>
            </a: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graphics.in.ua/cat/PSD.Book.Template.3780x25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Содержимое 6" descr="33de7fa079c91fd13c9956e86c812cbd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20349933">
            <a:off x="4625973" y="737916"/>
            <a:ext cx="2846560" cy="37922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Управляющая кнопка: назад 3">
            <a:hlinkClick r:id="rId4" action="ppaction://hlinksldjump" highlightClick="1"/>
          </p:cNvPr>
          <p:cNvSpPr/>
          <p:nvPr/>
        </p:nvSpPr>
        <p:spPr>
          <a:xfrm>
            <a:off x="285720" y="5929330"/>
            <a:ext cx="857256" cy="714380"/>
          </a:xfrm>
          <a:prstGeom prst="actionButtonBackPrevio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 rot="20658188">
            <a:off x="1194128" y="1395075"/>
            <a:ext cx="324724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Кого встретила Варюша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железнодорожной платформе?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А) Двух  матросов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Б) Деда Кузьму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В) Двух солдат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487"/>
          <p:cNvPicPr>
            <a:picLocks noChangeAspect="1" noChangeArrowheads="1"/>
          </p:cNvPicPr>
          <p:nvPr/>
        </p:nvPicPr>
        <p:blipFill>
          <a:blip r:embed="rId3"/>
          <a:srcRect l="6740" t="5402" r="7750" b="41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Управляющая кнопка: назад 4">
            <a:hlinkClick r:id="rId4" action="ppaction://hlinksldjump" highlightClick="1"/>
          </p:cNvPr>
          <p:cNvSpPr/>
          <p:nvPr/>
        </p:nvSpPr>
        <p:spPr>
          <a:xfrm>
            <a:off x="285720" y="5929330"/>
            <a:ext cx="857256" cy="714380"/>
          </a:xfrm>
          <a:prstGeom prst="actionButtonBackPrevio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857356" y="714356"/>
            <a:ext cx="55790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Кого Варюша попросила помочь отыскать колечко?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8" descr="main_Стальное_колечко.jpg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634518" y="1935163"/>
            <a:ext cx="5874963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pedsovet.su/_ld/224/5792017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Управляющая кнопка: назад 3">
            <a:hlinkClick r:id="rId4" action="ppaction://hlinksldjump" highlightClick="1"/>
          </p:cNvPr>
          <p:cNvSpPr/>
          <p:nvPr/>
        </p:nvSpPr>
        <p:spPr>
          <a:xfrm>
            <a:off x="285720" y="5929330"/>
            <a:ext cx="857256" cy="714380"/>
          </a:xfrm>
          <a:prstGeom prst="actionButtonBackPrevio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500298" y="1214422"/>
            <a:ext cx="471353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Какие из животных помогали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Ивану – царевичу?</a:t>
            </a:r>
          </a:p>
        </p:txBody>
      </p:sp>
      <p:pic>
        <p:nvPicPr>
          <p:cNvPr id="8" name="Содержимое 7" descr="ЦАРЕВНА ЛЯГУШКА1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3643306" y="2214554"/>
            <a:ext cx="2000263" cy="28272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Picture 2" descr="http://www.pedsovet.su/_ld/224/579201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Управляющая кнопка: назад 3">
            <a:hlinkClick r:id="rId3" action="ppaction://hlinksldjump" highlightClick="1"/>
          </p:cNvPr>
          <p:cNvSpPr/>
          <p:nvPr/>
        </p:nvSpPr>
        <p:spPr>
          <a:xfrm>
            <a:off x="285720" y="5929330"/>
            <a:ext cx="857256" cy="714380"/>
          </a:xfrm>
          <a:prstGeom prst="actionButtonBackPrevio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928794" y="1714488"/>
            <a:ext cx="609404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Какие цветы увидела Варя на заре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лесу?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А) Подснежники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Б) Ромашки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В)Ландыши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Г)Колокольчики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graphics.in.ua/cat/PSD.Book.Template.3780x25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Управляющая кнопка: назад 3">
            <a:hlinkClick r:id="rId3" action="ppaction://hlinksldjump" highlightClick="1"/>
          </p:cNvPr>
          <p:cNvSpPr/>
          <p:nvPr/>
        </p:nvSpPr>
        <p:spPr>
          <a:xfrm>
            <a:off x="285720" y="5929330"/>
            <a:ext cx="857256" cy="714380"/>
          </a:xfrm>
          <a:prstGeom prst="actionButtonBackPrevio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 rot="20713210">
            <a:off x="1363445" y="2267213"/>
            <a:ext cx="30003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какой палец нужно было надеть колечко, чтобы дед выздоровел?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А) На указательный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Б) На средний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В) На безымянный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8" descr="11.pn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 rot="20361161">
            <a:off x="4629736" y="856299"/>
            <a:ext cx="2686098" cy="36530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487"/>
          <p:cNvPicPr>
            <a:picLocks noChangeAspect="1" noChangeArrowheads="1"/>
          </p:cNvPicPr>
          <p:nvPr/>
        </p:nvPicPr>
        <p:blipFill>
          <a:blip r:embed="rId2"/>
          <a:srcRect l="6740" t="5402" r="7750" b="41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1025228844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214942" y="2000240"/>
            <a:ext cx="2839596" cy="4307857"/>
          </a:xfrm>
        </p:spPr>
      </p:pic>
      <p:sp>
        <p:nvSpPr>
          <p:cNvPr id="5" name="Управляющая кнопка: назад 4">
            <a:hlinkClick r:id="rId4" action="ppaction://hlinksldjump" highlightClick="1"/>
          </p:cNvPr>
          <p:cNvSpPr/>
          <p:nvPr/>
        </p:nvSpPr>
        <p:spPr>
          <a:xfrm>
            <a:off x="285720" y="5929330"/>
            <a:ext cx="857256" cy="714380"/>
          </a:xfrm>
          <a:prstGeom prst="actionButtonBackPrevio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42910" y="714356"/>
            <a:ext cx="76737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Чем дед собирался вылечить свой кашель?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0100" y="1714488"/>
            <a:ext cx="34894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А) Березовый гриб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Б)Лесные травы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В)Махорка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graphics.in.ua/cat/PSD.Book.Template.3780x256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Содержимое 6" descr="лягушка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 rot="20548209">
            <a:off x="4654826" y="788948"/>
            <a:ext cx="2635205" cy="36680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Управляющая кнопка: назад 3">
            <a:hlinkClick r:id="rId5" action="ppaction://hlinksldjump" highlightClick="1"/>
          </p:cNvPr>
          <p:cNvSpPr/>
          <p:nvPr/>
        </p:nvSpPr>
        <p:spPr>
          <a:xfrm>
            <a:off x="285720" y="5929330"/>
            <a:ext cx="857256" cy="714380"/>
          </a:xfrm>
          <a:prstGeom prst="actionButtonBackPrevio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 rot="20827384">
            <a:off x="916847" y="2906403"/>
            <a:ext cx="33575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Собери картинку.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Какой эпизод на ней изображён?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487"/>
          <p:cNvPicPr>
            <a:picLocks noChangeAspect="1" noChangeArrowheads="1"/>
          </p:cNvPicPr>
          <p:nvPr/>
        </p:nvPicPr>
        <p:blipFill>
          <a:blip r:embed="rId2"/>
          <a:srcRect l="6740" t="5402" r="7750" b="41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ЦАРЕВНА ЛЯГУШКА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500694" y="2000240"/>
            <a:ext cx="3105527" cy="4389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Управляющая кнопка: назад 4">
            <a:hlinkClick r:id="rId4" action="ppaction://hlinksldjump" highlightClick="1"/>
          </p:cNvPr>
          <p:cNvSpPr/>
          <p:nvPr/>
        </p:nvSpPr>
        <p:spPr>
          <a:xfrm>
            <a:off x="285720" y="5715016"/>
            <a:ext cx="857256" cy="714380"/>
          </a:xfrm>
          <a:prstGeom prst="actionButtonBackPrevio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142976" y="500042"/>
            <a:ext cx="742955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 какому виду сказок относится сказка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«Царевна лягушка»?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А) Бытовая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Б) Волшебная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В) Сказка о животных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Picture 2" descr="http://www.pedsovet.su/_ld/224/5792017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Управляющая кнопка: назад 3">
            <a:hlinkClick r:id="rId4" action="ppaction://hlinksldjump" highlightClick="1"/>
          </p:cNvPr>
          <p:cNvSpPr/>
          <p:nvPr/>
        </p:nvSpPr>
        <p:spPr>
          <a:xfrm>
            <a:off x="285720" y="5929330"/>
            <a:ext cx="857256" cy="714380"/>
          </a:xfrm>
          <a:prstGeom prst="actionButtonBackPrevio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071670" y="1428736"/>
            <a:ext cx="5572164" cy="11430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Вопрос для зрителей</a:t>
            </a: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71736" y="3071810"/>
            <a:ext cx="45586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Отгадайте персонажа сказки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graphics.in.ua/cat/PSD.Book.Template.3780x25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Содержимое 6" descr="ЦАРЕВНА ЛЯГУШКА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20375949">
            <a:off x="4923507" y="941783"/>
            <a:ext cx="2299574" cy="3250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Управляющая кнопка: назад 3">
            <a:hlinkClick r:id="rId4" action="ppaction://hlinksldjump" highlightClick="1"/>
          </p:cNvPr>
          <p:cNvSpPr/>
          <p:nvPr/>
        </p:nvSpPr>
        <p:spPr>
          <a:xfrm>
            <a:off x="285720" y="5929330"/>
            <a:ext cx="857256" cy="714380"/>
          </a:xfrm>
          <a:prstGeom prst="actionButtonBackPrevio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 rot="20832865">
            <a:off x="1040368" y="1237452"/>
            <a:ext cx="3357586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Где жил Иван –Царевич?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А) На острове Буяне.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Б) В Королевстве кривых зеркал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В) В некотором царстве, в некотором государстве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487"/>
          <p:cNvPicPr>
            <a:picLocks noChangeAspect="1" noChangeArrowheads="1"/>
          </p:cNvPicPr>
          <p:nvPr/>
        </p:nvPicPr>
        <p:blipFill>
          <a:blip r:embed="rId2"/>
          <a:srcRect l="6740" t="5402" r="7750" b="41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101443933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929190" y="642918"/>
            <a:ext cx="3017738" cy="4389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Управляющая кнопка: назад 4">
            <a:hlinkClick r:id="rId4" action="ppaction://hlinksldjump" highlightClick="1"/>
          </p:cNvPr>
          <p:cNvSpPr/>
          <p:nvPr/>
        </p:nvSpPr>
        <p:spPr>
          <a:xfrm>
            <a:off x="285720" y="5929330"/>
            <a:ext cx="857256" cy="714380"/>
          </a:xfrm>
          <a:prstGeom prst="actionButtonBackPrevio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500042"/>
            <a:ext cx="3500462" cy="50720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 какому жанру относится произведение? Аргументируй свой ответ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pedsovet.su/_ld/224/579201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Управляющая кнопка: назад 3">
            <a:hlinkClick r:id="rId3" action="ppaction://hlinksldjump" highlightClick="1"/>
          </p:cNvPr>
          <p:cNvSpPr/>
          <p:nvPr/>
        </p:nvSpPr>
        <p:spPr>
          <a:xfrm>
            <a:off x="285720" y="5929330"/>
            <a:ext cx="857256" cy="714380"/>
          </a:xfrm>
          <a:prstGeom prst="actionButtonBackPrevio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357422" y="1571612"/>
            <a:ext cx="4857784" cy="278608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Собери 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пазл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44748718c45fb6f46cc95892d5d57614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214414" y="928670"/>
            <a:ext cx="7050969" cy="46037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378</TotalTime>
  <Words>553</Words>
  <PresentationFormat>Экран (4:3)</PresentationFormat>
  <Paragraphs>145</Paragraphs>
  <Slides>32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Своя игра</dc:title>
  <dc:creator>Софья</dc:creator>
  <cp:lastModifiedBy>MARiALE</cp:lastModifiedBy>
  <cp:revision>43</cp:revision>
  <dcterms:created xsi:type="dcterms:W3CDTF">2016-05-16T02:09:44Z</dcterms:created>
  <dcterms:modified xsi:type="dcterms:W3CDTF">2019-12-17T07:39:37Z</dcterms:modified>
</cp:coreProperties>
</file>