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0C369-B647-ABC6-4336-FCB7D9097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7ADCDE-B392-9FD8-3C97-DF741F90E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7A3DD-A821-3B43-4D44-BD00786E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19ABE-7FA8-8A74-B307-F1CE84F2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5EAED5-893C-49E2-796F-F9E1A53C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2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B8DEE-F023-E936-9AA2-C728675A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10A171-6C74-E516-0700-DDC563FCD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D0605-1C0B-5DB9-3F4D-410E8120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1CD00-FDF2-3EDD-670B-B6EFC09F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AAF01-ABF8-4500-CF1D-F7F193CA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8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06601B-F01D-FF8F-E9B8-3827F79B7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ACDC42-8720-155A-6147-CDC9C898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F914-BD33-9091-ECCB-851B0D31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DAE08D-A7BC-749D-E77E-DBD6A619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169051-78C1-F92B-DA6A-848AA2FC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8D250-D69F-0722-5545-0977D41E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F641D-48C8-E91B-7211-07264AAE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F2A12-0FC6-47E9-1892-11238C9D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FAD09-E738-F836-20B0-7026372F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3413A-A98C-5DA3-745E-C2781AA7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9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53EA1-C3A8-61B9-23AA-CED3D873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2CDB3C-88FC-E8C0-BEEB-3CA57A53C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094C83-6C14-D50B-7291-DF4BF3B5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9125D1-F674-A4D3-A5A3-85861BC2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44111-979C-6F7A-AB94-C6B32453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1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F6A1E-0787-6678-0980-0047E840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A62738-6E66-3678-28D7-9D947D762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9E7FD-E2B7-46ED-EBE4-65FCD02B9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34574C-292F-044A-C665-2B08D02B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55B30-79C4-8CF0-56FE-60205DB6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0993C7-201A-E106-0AD6-8F349AF9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0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0B42C-D585-0385-D910-A61A241E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ED3759-B4ED-F33A-DB27-38F210BCB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C3DBC2-F90F-AFE2-A4DE-4C1C1F99D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221CE-F027-608D-04BD-8EC2C04B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891797-B66F-610F-7D00-F0830F77B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52D796-F1AE-CF7B-509E-9C52C8F6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E26E2D-5C22-8A82-62DA-051FAB1F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9CD5DA-F06C-6C88-704B-0E954B5A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C39AB-31C3-C6C7-85E8-A5AB367D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B3A855-6E75-ED5C-BB37-2CE18443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4A2F18-8E2B-02F2-5FEB-5DD5E425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8F9EB5-7792-675F-5A18-EE0D4A21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3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E23654-6468-6C57-B841-BAD99983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3FBD8C-0028-C01B-BA05-79E271BF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1C3E72-9F75-A868-771A-EE87CD97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EE7A8-3FD3-55C1-6D8D-36173702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8678A-4330-EBD7-BE1D-BD5A961D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C7737-C391-221B-CF69-1F0BF1922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941FA-6B57-1A9D-20C0-234B8968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4B46AF-71DF-7659-17DF-C72415E3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473D9B-03BB-DAFD-840F-77A53A75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2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0CACF-5C05-6AE5-3D3F-784D1AA9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09BB50-95C4-017B-49C9-5BEC77D17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5975EC-13F6-5135-6273-5745AF4FC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38C3D6-DB56-2240-01C5-2627F663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3AF58-0BDC-C206-BBD5-328696AA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A0AF18-F457-626C-2C95-8B10848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271A1-7F75-763C-5496-2EFB36A7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4E3F7D-BFFD-DEA9-98DC-28D1ABFA4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46ADD4-31EF-F086-FEE2-891216CE0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AF42-9673-4B7C-84E4-12394F36ABC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85FB5-C02C-AEF1-194A-CD4B8EEEB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B5599F-D639-14FC-BEF3-E1E9DFE56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D064-27E7-4BBD-8DFA-33B182ADC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1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EF883-1F9B-B9D2-827B-07BEF329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88" y="1826970"/>
            <a:ext cx="10515600" cy="1500188"/>
          </a:xfrm>
        </p:spPr>
        <p:txBody>
          <a:bodyPr/>
          <a:lstStyle/>
          <a:p>
            <a:r>
              <a:rPr lang="ru-RU" dirty="0"/>
              <a:t>ДЕНЬ ЗАЩИТНИКА ОТЕЧЕСТВА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6160B6-3A2C-3897-E947-5344C0F76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4527" y="6142892"/>
            <a:ext cx="9612923" cy="4742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Учитель-логопед МДОУ №108 г. Петрозаводска: Дорофеева И.А.</a:t>
            </a:r>
          </a:p>
        </p:txBody>
      </p:sp>
    </p:spTree>
    <p:extLst>
      <p:ext uri="{BB962C8B-B14F-4D97-AF65-F5344CB8AC3E}">
        <p14:creationId xmlns:p14="http://schemas.microsoft.com/office/powerpoint/2010/main" val="254742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1F1B0-716B-AB7E-6C68-15EB6303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89277" cy="2272566"/>
          </a:xfrm>
        </p:spPr>
        <p:txBody>
          <a:bodyPr>
            <a:normAutofit/>
          </a:bodyPr>
          <a:lstStyle/>
          <a:p>
            <a:r>
              <a:rPr lang="ru-RU" sz="2400" dirty="0"/>
              <a:t>В танковых войсках служит…… танкист</a:t>
            </a:r>
            <a:br>
              <a:rPr lang="ru-RU" sz="2400" dirty="0"/>
            </a:br>
            <a:r>
              <a:rPr lang="ru-RU" sz="2400" dirty="0"/>
              <a:t>В ракетных войсках служит…….ракетчик</a:t>
            </a:r>
            <a:br>
              <a:rPr lang="ru-RU" sz="2400" dirty="0"/>
            </a:br>
            <a:r>
              <a:rPr lang="ru-RU" sz="2400" dirty="0"/>
              <a:t>В пограничных войсках служит….. пограничник</a:t>
            </a: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26697-780A-BCB8-DF7F-C6A3ACC8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8" b="96376" l="8143" r="92571">
                        <a14:foregroundMark x1="49571" y1="6657" x2="70571" y2="4808"/>
                        <a14:foregroundMark x1="70571" y1="4808" x2="74714" y2="8136"/>
                        <a14:foregroundMark x1="8143" y1="58506" x2="8143" y2="58506"/>
                        <a14:foregroundMark x1="49143" y1="88683" x2="35286" y2="93565"/>
                        <a14:foregroundMark x1="72286" y1="92825" x2="84714" y2="96376"/>
                        <a14:foregroundMark x1="24429" y1="95636" x2="38286" y2="96376"/>
                        <a14:foregroundMark x1="91571" y1="45488" x2="92571" y2="505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8148" y="1864796"/>
            <a:ext cx="2373750" cy="45847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E8F343-EC31-146E-24F5-151C81B824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91" b="97991" l="9567" r="94946">
                        <a14:foregroundMark x1="23285" y1="8034" x2="23285" y2="8034"/>
                        <a14:foregroundMark x1="13177" y1="27547" x2="9747" y2="48924"/>
                        <a14:foregroundMark x1="22744" y1="88809" x2="22744" y2="95265"/>
                        <a14:foregroundMark x1="35740" y1="96557" x2="36643" y2="96126"/>
                        <a14:foregroundMark x1="89350" y1="86801" x2="94946" y2="78479"/>
                        <a14:foregroundMark x1="83574" y1="60689" x2="73827" y2="53515"/>
                        <a14:foregroundMark x1="73827" y1="53515" x2="72383" y2="53085"/>
                        <a14:foregroundMark x1="54693" y1="36872" x2="58845" y2="44189"/>
                        <a14:foregroundMark x1="52888" y1="69297" x2="53791" y2="68149"/>
                        <a14:foregroundMark x1="20578" y1="97991" x2="20578" y2="97991"/>
                      </a14:backgroundRemoval>
                    </a14:imgEffect>
                  </a14:imgLayer>
                </a14:imgProps>
              </a:ext>
            </a:extLst>
          </a:blip>
          <a:srcRect l="4574" t="4223"/>
          <a:stretch/>
        </p:blipFill>
        <p:spPr>
          <a:xfrm>
            <a:off x="617726" y="1864796"/>
            <a:ext cx="3781720" cy="47753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8C5329-E1BF-A76E-2979-FABEAB9C1A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50" b="91500" l="25967" r="83794">
                        <a14:foregroundMark x1="37569" y1="8875" x2="42541" y2="15500"/>
                        <a14:foregroundMark x1="42541" y1="15500" x2="42357" y2="15500"/>
                        <a14:foregroundMark x1="43462" y1="5250" x2="43462" y2="5250"/>
                        <a14:foregroundMark x1="29098" y1="29750" x2="27440" y2="46750"/>
                        <a14:foregroundMark x1="27440" y1="46750" x2="29282" y2="51375"/>
                        <a14:foregroundMark x1="51565" y1="87000" x2="46041" y2="90000"/>
                        <a14:foregroundMark x1="25967" y1="88625" x2="25967" y2="88625"/>
                        <a14:foregroundMark x1="61694" y1="91500" x2="61694" y2="91500"/>
                        <a14:foregroundMark x1="82320" y1="80625" x2="81400" y2="88750"/>
                        <a14:foregroundMark x1="46041" y1="13250" x2="46041" y2="13250"/>
                      </a14:backgroundRemoval>
                    </a14:imgEffect>
                  </a14:imgLayer>
                </a14:imgProps>
              </a:ext>
            </a:extLst>
          </a:blip>
          <a:srcRect l="22919" t="3761" r="9327" b="5983"/>
          <a:stretch/>
        </p:blipFill>
        <p:spPr>
          <a:xfrm>
            <a:off x="8929303" y="697813"/>
            <a:ext cx="2996335" cy="58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9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1780C-3B38-1764-3C0B-74958E5E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78" y="120263"/>
            <a:ext cx="6617678" cy="1325563"/>
          </a:xfrm>
        </p:spPr>
        <p:txBody>
          <a:bodyPr>
            <a:normAutofit fontScale="90000"/>
          </a:bodyPr>
          <a:lstStyle/>
          <a:p>
            <a:br>
              <a:rPr lang="ru-RU" sz="2400" dirty="0"/>
            </a:br>
            <a:r>
              <a:rPr lang="ru-RU" sz="2400" dirty="0"/>
              <a:t>В военно-воздушных силах служит………..летчик</a:t>
            </a:r>
            <a:br>
              <a:rPr lang="ru-RU" sz="2400" dirty="0"/>
            </a:br>
            <a:r>
              <a:rPr lang="ru-RU" sz="2400" dirty="0"/>
              <a:t>В военно-морском флоте служит………….моряк.</a:t>
            </a:r>
            <a:br>
              <a:rPr lang="ru-RU" sz="2400" dirty="0"/>
            </a:br>
            <a:r>
              <a:rPr lang="ru-RU" sz="2400" dirty="0"/>
              <a:t>В воздушно-десантных войсках служит……..десантник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C5215-D113-A225-9FEC-5059E58C3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89" b="82222" l="34889" r="64444">
                        <a14:foregroundMark x1="45333" y1="19333" x2="54000" y2="19778"/>
                        <a14:foregroundMark x1="54000" y1="19778" x2="54444" y2="20444"/>
                        <a14:foregroundMark x1="49111" y1="26889" x2="51111" y2="36444"/>
                        <a14:foregroundMark x1="51111" y1="36444" x2="50889" y2="38444"/>
                        <a14:foregroundMark x1="35333" y1="53111" x2="35333" y2="53111"/>
                        <a14:foregroundMark x1="56889" y1="36667" x2="60667" y2="47556"/>
                        <a14:foregroundMark x1="44222" y1="36889" x2="39111" y2="49111"/>
                        <a14:foregroundMark x1="47111" y1="36000" x2="47111" y2="36000"/>
                        <a14:foregroundMark x1="43556" y1="20667" x2="43556" y2="20667"/>
                        <a14:foregroundMark x1="56222" y1="20222" x2="56222" y2="20222"/>
                        <a14:foregroundMark x1="50667" y1="16889" x2="50667" y2="16889"/>
                        <a14:foregroundMark x1="43333" y1="80000" x2="43333" y2="80000"/>
                        <a14:foregroundMark x1="42000" y1="81778" x2="45778" y2="78000"/>
                        <a14:foregroundMark x1="58222" y1="78444" x2="60444" y2="80667"/>
                        <a14:foregroundMark x1="63556" y1="52889" x2="63556" y2="52889"/>
                        <a14:foregroundMark x1="42667" y1="19333" x2="44000" y2="18444"/>
                        <a14:foregroundMark x1="62000" y1="82444" x2="62000" y2="82444"/>
                        <a14:foregroundMark x1="64444" y1="60000" x2="64444" y2="60000"/>
                      </a14:backgroundRemoval>
                    </a14:imgEffect>
                  </a14:imgLayer>
                </a14:imgProps>
              </a:ext>
            </a:extLst>
          </a:blip>
          <a:srcRect l="33316" t="15486" r="34410" b="15864"/>
          <a:stretch/>
        </p:blipFill>
        <p:spPr>
          <a:xfrm>
            <a:off x="1208105" y="1690688"/>
            <a:ext cx="2344615" cy="49872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F843EF-DD7D-842F-18AF-54AD40B6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89" b="85778" l="2889" r="63778">
                        <a14:foregroundMark x1="11111" y1="22222" x2="16222" y2="18667"/>
                        <a14:foregroundMark x1="16222" y1="18667" x2="23333" y2="19333"/>
                        <a14:foregroundMark x1="23333" y1="19333" x2="24444" y2="20667"/>
                        <a14:foregroundMark x1="26889" y1="25556" x2="23556" y2="30667"/>
                        <a14:foregroundMark x1="23556" y1="30667" x2="22667" y2="31111"/>
                        <a14:foregroundMark x1="17778" y1="20889" x2="17778" y2="20889"/>
                        <a14:foregroundMark x1="11111" y1="24889" x2="13556" y2="30667"/>
                        <a14:foregroundMark x1="13556" y1="30667" x2="13556" y2="31111"/>
                        <a14:foregroundMark x1="32444" y1="42444" x2="32444" y2="42444"/>
                        <a14:foregroundMark x1="27333" y1="81111" x2="24000" y2="75778"/>
                        <a14:foregroundMark x1="11111" y1="81333" x2="11111" y2="81333"/>
                        <a14:foregroundMark x1="9778" y1="22667" x2="11778" y2="20222"/>
                        <a14:foregroundMark x1="63778" y1="85778" x2="63778" y2="85333"/>
                      </a14:backgroundRemoval>
                    </a14:imgEffect>
                  </a14:imgLayer>
                </a14:imgProps>
              </a:ext>
            </a:extLst>
          </a:blip>
          <a:srcRect t="15402" r="65316" b="15949"/>
          <a:stretch/>
        </p:blipFill>
        <p:spPr>
          <a:xfrm>
            <a:off x="8729084" y="904642"/>
            <a:ext cx="2916848" cy="5773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5B4B5D-99DB-ED55-01F4-C4E6C3F65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1" b="97039" l="555" r="98752">
                        <a14:foregroundMark x1="3745" y1="27563" x2="31484" y2="4214"/>
                        <a14:foregroundMark x1="31484" y1="4214" x2="48266" y2="4442"/>
                        <a14:foregroundMark x1="48266" y1="4442" x2="49931" y2="5695"/>
                        <a14:foregroundMark x1="85853" y1="12415" x2="70874" y2="6834"/>
                        <a14:foregroundMark x1="70874" y1="6834" x2="59639" y2="6492"/>
                        <a14:foregroundMark x1="59639" y1="6492" x2="56033" y2="7631"/>
                        <a14:foregroundMark x1="54508" y1="1481" x2="44105" y2="2620"/>
                        <a14:foregroundMark x1="1942" y1="31093" x2="8599" y2="18337"/>
                        <a14:foregroundMark x1="9431" y1="16401" x2="9431" y2="16401"/>
                        <a14:foregroundMark x1="3190" y1="26424" x2="3190" y2="26424"/>
                        <a14:foregroundMark x1="832" y1="31891" x2="5964" y2="20387"/>
                        <a14:foregroundMark x1="91817" y1="19932" x2="97920" y2="27335"/>
                        <a14:foregroundMark x1="92649" y1="19021" x2="96117" y2="24487"/>
                        <a14:foregroundMark x1="97365" y1="35649" x2="89320" y2="41344"/>
                        <a14:foregroundMark x1="97920" y1="29727" x2="99029" y2="32802"/>
                        <a14:foregroundMark x1="23717" y1="5695" x2="11512" y2="14692"/>
                        <a14:foregroundMark x1="6935" y1="18337" x2="4854" y2="22096"/>
                        <a14:foregroundMark x1="60333" y1="2392" x2="64632" y2="4784"/>
                        <a14:foregroundMark x1="66158" y1="3075" x2="70180" y2="4556"/>
                        <a14:foregroundMark x1="81415" y1="7859" x2="88072" y2="14465"/>
                        <a14:foregroundMark x1="91262" y1="17654" x2="95839" y2="23235"/>
                        <a14:foregroundMark x1="90707" y1="17084" x2="90707" y2="17084"/>
                        <a14:foregroundMark x1="39806" y1="57973" x2="45908" y2="46014"/>
                        <a14:foregroundMark x1="45908" y1="46014" x2="54230" y2="57631"/>
                        <a14:foregroundMark x1="54230" y1="57631" x2="53121" y2="58428"/>
                        <a14:foregroundMark x1="35784" y1="56948" x2="38003" y2="68223"/>
                        <a14:foregroundMark x1="38003" y1="68223" x2="37171" y2="69362"/>
                        <a14:foregroundMark x1="25104" y1="62642" x2="39390" y2="66856"/>
                        <a14:foregroundMark x1="39390" y1="66856" x2="46463" y2="66287"/>
                        <a14:foregroundMark x1="72261" y1="65034" x2="58252" y2="69932"/>
                        <a14:foregroundMark x1="58252" y1="69932" x2="51734" y2="70273"/>
                        <a14:foregroundMark x1="45631" y1="78132" x2="34397" y2="89863"/>
                        <a14:foregroundMark x1="34397" y1="89863" x2="26214" y2="94191"/>
                        <a14:foregroundMark x1="44521" y1="59339" x2="57420" y2="58542"/>
                        <a14:foregroundMark x1="57420" y1="58542" x2="58391" y2="56264"/>
                        <a14:foregroundMark x1="69071" y1="97039" x2="59778" y2="96355"/>
                        <a14:foregroundMark x1="54230" y1="74260" x2="57559" y2="86674"/>
                        <a14:foregroundMark x1="57559" y1="86674" x2="60055" y2="85877"/>
                        <a14:foregroundMark x1="1942" y1="34624" x2="8877" y2="42483"/>
                        <a14:foregroundMark x1="8599" y1="40091" x2="36061" y2="62415"/>
                        <a14:foregroundMark x1="72261" y1="63212" x2="72261" y2="63212"/>
                        <a14:foregroundMark x1="72261" y1="65490" x2="71290" y2="63098"/>
                        <a14:foregroundMark x1="68793" y1="60023" x2="72538" y2="66059"/>
                        <a14:foregroundMark x1="64910" y1="64806" x2="75312" y2="58200"/>
                        <a14:foregroundMark x1="75312" y1="58200" x2="72816" y2="60364"/>
                        <a14:foregroundMark x1="69903" y1="60592" x2="88904" y2="44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364" y="1384985"/>
            <a:ext cx="4395597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1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B479D-17F9-CC09-4626-36494B81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6" y="134387"/>
            <a:ext cx="8974015" cy="772013"/>
          </a:xfrm>
        </p:spPr>
        <p:txBody>
          <a:bodyPr>
            <a:normAutofit/>
          </a:bodyPr>
          <a:lstStyle/>
          <a:p>
            <a:r>
              <a:rPr lang="ru-RU" sz="2400" dirty="0"/>
              <a:t>В сухопутных войсках служит…….. связист, пехотинец, артиллерист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C768BC-2106-79D7-A874-D9B1344D1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11" l="28889" r="68889">
                        <a14:foregroundMark x1="29111" y1="35333" x2="29111" y2="35333"/>
                        <a14:foregroundMark x1="45556" y1="13778" x2="53556" y2="10444"/>
                        <a14:foregroundMark x1="53556" y1="10444" x2="58222" y2="14667"/>
                        <a14:foregroundMark x1="67111" y1="31111" x2="67111" y2="31111"/>
                        <a14:foregroundMark x1="35333" y1="19111" x2="35333" y2="19111"/>
                        <a14:foregroundMark x1="35778" y1="16667" x2="34889" y2="30000"/>
                        <a14:foregroundMark x1="57111" y1="88000" x2="64222" y2="93111"/>
                        <a14:foregroundMark x1="64222" y1="93111" x2="63333" y2="92889"/>
                        <a14:foregroundMark x1="40222" y1="95111" x2="42444" y2="92889"/>
                        <a14:foregroundMark x1="62222" y1="95111" x2="61333" y2="94000"/>
                      </a14:backgroundRemoval>
                    </a14:imgEffect>
                  </a14:imgLayer>
                </a14:imgProps>
              </a:ext>
            </a:extLst>
          </a:blip>
          <a:srcRect l="27025" t="6104" r="26205" b="2546"/>
          <a:stretch/>
        </p:blipFill>
        <p:spPr>
          <a:xfrm>
            <a:off x="627766" y="1427827"/>
            <a:ext cx="2711316" cy="5295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49EA01-EA3A-44FA-7F9C-86A3B5F56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6000" l="26000" r="74889">
                        <a14:foregroundMark x1="32000" y1="14444" x2="41778" y2="10444"/>
                        <a14:foregroundMark x1="41778" y1="10444" x2="52222" y2="12444"/>
                        <a14:foregroundMark x1="52222" y1="12444" x2="52889" y2="13111"/>
                        <a14:foregroundMark x1="41333" y1="8000" x2="45778" y2="8222"/>
                        <a14:foregroundMark x1="43333" y1="60667" x2="47556" y2="57556"/>
                        <a14:foregroundMark x1="26222" y1="50222" x2="28444" y2="47556"/>
                        <a14:foregroundMark x1="40000" y1="86222" x2="32222" y2="92222"/>
                        <a14:foregroundMark x1="32222" y1="92222" x2="27111" y2="92667"/>
                        <a14:foregroundMark x1="28000" y1="90000" x2="32889" y2="92889"/>
                        <a14:foregroundMark x1="29778" y1="88889" x2="29778" y2="88889"/>
                        <a14:foregroundMark x1="28667" y1="87333" x2="35778" y2="92667"/>
                        <a14:foregroundMark x1="38889" y1="96222" x2="36667" y2="95778"/>
                        <a14:foregroundMark x1="67556" y1="73111" x2="74889" y2="83556"/>
                        <a14:foregroundMark x1="74889" y1="83556" x2="70667" y2="82222"/>
                      </a14:backgroundRemoval>
                    </a14:imgEffect>
                  </a14:imgLayer>
                </a14:imgProps>
              </a:ext>
            </a:extLst>
          </a:blip>
          <a:srcRect l="23196" t="6923" r="22376" b="2274"/>
          <a:stretch/>
        </p:blipFill>
        <p:spPr>
          <a:xfrm>
            <a:off x="4478216" y="1877623"/>
            <a:ext cx="2711316" cy="45233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5ACE2-DB67-8E16-9876-D4B3D73B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940" b="92477" l="26957" r="67391">
                        <a14:foregroundMark x1="40957" y1="17245" x2="46783" y2="17940"/>
                        <a14:foregroundMark x1="46783" y1="17940" x2="47478" y2="20486"/>
                        <a14:foregroundMark x1="26957" y1="20139" x2="32957" y2="21875"/>
                        <a14:foregroundMark x1="59826" y1="18287" x2="59826" y2="18287"/>
                        <a14:foregroundMark x1="55652" y1="86574" x2="50870" y2="90394"/>
                        <a14:foregroundMark x1="50870" y1="90394" x2="49478" y2="92477"/>
                        <a14:foregroundMark x1="53739" y1="91435" x2="49739" y2="92245"/>
                      </a14:backgroundRemoval>
                    </a14:imgEffect>
                  </a14:imgLayer>
                </a14:imgProps>
              </a:ext>
            </a:extLst>
          </a:blip>
          <a:srcRect l="25727" t="11623" r="27782" b="5325"/>
          <a:stretch/>
        </p:blipFill>
        <p:spPr>
          <a:xfrm>
            <a:off x="7631724" y="1027906"/>
            <a:ext cx="4243754" cy="5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C5183-FA3A-8D6A-E487-81A77431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135670"/>
            <a:ext cx="10574216" cy="6722330"/>
          </a:xfrm>
        </p:spPr>
        <p:txBody>
          <a:bodyPr>
            <a:normAutofit/>
          </a:bodyPr>
          <a:lstStyle/>
          <a:p>
            <a:r>
              <a:rPr lang="ru-RU" sz="2400" dirty="0"/>
              <a:t>Наши воины идут </a:t>
            </a:r>
            <a:br>
              <a:rPr lang="ru-RU" sz="2400" dirty="0"/>
            </a:br>
            <a:r>
              <a:rPr lang="ru-RU" sz="2400" dirty="0"/>
              <a:t>1, 2, 1, 2.                                                                      (маршируют)</a:t>
            </a:r>
            <a:br>
              <a:rPr lang="ru-RU" sz="2400" dirty="0"/>
            </a:br>
            <a:r>
              <a:rPr lang="ru-RU" sz="2400" dirty="0"/>
              <a:t>В барабаны громко бьют</a:t>
            </a:r>
            <a:br>
              <a:rPr lang="ru-RU" sz="2400" dirty="0"/>
            </a:br>
            <a:r>
              <a:rPr lang="ru-RU" sz="2400" dirty="0"/>
              <a:t>Тра-та-та, тра-та-та                                                   (имитируют игру на барабане)</a:t>
            </a:r>
            <a:br>
              <a:rPr lang="ru-RU" sz="2400" dirty="0"/>
            </a:br>
            <a:r>
              <a:rPr lang="ru-RU" sz="2400" dirty="0"/>
              <a:t>В море наши корабли</a:t>
            </a:r>
            <a:br>
              <a:rPr lang="ru-RU" sz="2400" dirty="0"/>
            </a:br>
            <a:r>
              <a:rPr lang="ru-RU" sz="2400" dirty="0"/>
              <a:t>Нынче здесь, завтра там.                                        (качаются)</a:t>
            </a:r>
            <a:br>
              <a:rPr lang="ru-RU" sz="2400" dirty="0"/>
            </a:br>
            <a:r>
              <a:rPr lang="ru-RU" sz="2400" dirty="0"/>
              <a:t>Пограничник на посту: </a:t>
            </a:r>
            <a:br>
              <a:rPr lang="ru-RU" sz="2400" dirty="0"/>
            </a:br>
            <a:r>
              <a:rPr lang="ru-RU" sz="2400" dirty="0"/>
              <a:t>Стой! Кто идет?                                                         (смотрит в бинокль)</a:t>
            </a:r>
            <a:br>
              <a:rPr lang="ru-RU" sz="2400" dirty="0"/>
            </a:br>
            <a:r>
              <a:rPr lang="ru-RU" sz="2400" dirty="0"/>
              <a:t>Едут танки по мосту                                                 </a:t>
            </a:r>
            <a:br>
              <a:rPr lang="ru-RU" sz="2400" dirty="0"/>
            </a:br>
            <a:r>
              <a:rPr lang="ru-RU" sz="2400" dirty="0" err="1"/>
              <a:t>Трр</a:t>
            </a:r>
            <a:r>
              <a:rPr lang="ru-RU" sz="2400" dirty="0"/>
              <a:t> – вперед, </a:t>
            </a:r>
            <a:r>
              <a:rPr lang="ru-RU" sz="2400" dirty="0" err="1"/>
              <a:t>трр</a:t>
            </a:r>
            <a:r>
              <a:rPr lang="ru-RU" sz="2400" dirty="0"/>
              <a:t> – вперед                                   (руки в кулачок, согнуты в локтях)</a:t>
            </a:r>
            <a:br>
              <a:rPr lang="ru-RU" sz="2400" dirty="0"/>
            </a:br>
            <a:r>
              <a:rPr lang="ru-RU" sz="2400" dirty="0"/>
              <a:t>Над землею самолет:                                              (Руки в стороны – «летают»)</a:t>
            </a:r>
            <a:br>
              <a:rPr lang="ru-RU" sz="2400" dirty="0"/>
            </a:br>
            <a:r>
              <a:rPr lang="ru-RU" sz="2400" dirty="0"/>
              <a:t>У – у-у-у-у                                            </a:t>
            </a:r>
            <a:br>
              <a:rPr lang="ru-RU" sz="2400" dirty="0"/>
            </a:br>
            <a:r>
              <a:rPr lang="ru-RU" sz="2400" dirty="0"/>
              <a:t>Разрешен ракетам взлет:                                       (приседают)</a:t>
            </a:r>
            <a:br>
              <a:rPr lang="ru-RU" sz="2400" dirty="0"/>
            </a:br>
            <a:r>
              <a:rPr lang="ru-RU" sz="2400" dirty="0" err="1"/>
              <a:t>Уух-уух</a:t>
            </a:r>
            <a:r>
              <a:rPr lang="ru-RU" sz="2400" dirty="0"/>
              <a:t>                                                 </a:t>
            </a:r>
            <a:br>
              <a:rPr lang="ru-RU" sz="2400" dirty="0"/>
            </a:br>
            <a:r>
              <a:rPr lang="ru-RU" sz="2400" dirty="0"/>
              <a:t>Наши пушки точно бьют:</a:t>
            </a:r>
            <a:br>
              <a:rPr lang="ru-RU" sz="2400" dirty="0"/>
            </a:br>
            <a:r>
              <a:rPr lang="ru-RU" sz="2400" dirty="0"/>
              <a:t>Бух – бах, бух – бах.                                                 (движения руками как боксер)</a:t>
            </a:r>
            <a:br>
              <a:rPr lang="ru-RU" sz="2400" dirty="0"/>
            </a:br>
            <a:r>
              <a:rPr lang="ru-RU" sz="2400" dirty="0"/>
              <a:t>Нашей армии салют:</a:t>
            </a:r>
            <a:br>
              <a:rPr lang="ru-RU" sz="2400" dirty="0"/>
            </a:br>
            <a:r>
              <a:rPr lang="ru-RU" sz="2400" dirty="0"/>
              <a:t>Ура! Ура!                                                                    (руки вверх)</a:t>
            </a:r>
          </a:p>
        </p:txBody>
      </p:sp>
    </p:spTree>
    <p:extLst>
      <p:ext uri="{BB962C8B-B14F-4D97-AF65-F5344CB8AC3E}">
        <p14:creationId xmlns:p14="http://schemas.microsoft.com/office/powerpoint/2010/main" val="325264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2D1F-242E-3926-C4CF-8ECA0041F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130664"/>
            <a:ext cx="9970477" cy="1662967"/>
          </a:xfrm>
        </p:spPr>
        <p:txBody>
          <a:bodyPr>
            <a:normAutofit/>
          </a:bodyPr>
          <a:lstStyle/>
          <a:p>
            <a:r>
              <a:rPr lang="ru-RU" sz="2800" dirty="0"/>
              <a:t>Игра «Сигнальщики»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пилотка, автомат, танк, берет, артиллерист, десантник, парашют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4E62820-3156-B3E4-A03B-16349FF86AC5}"/>
              </a:ext>
            </a:extLst>
          </p:cNvPr>
          <p:cNvSpPr/>
          <p:nvPr/>
        </p:nvSpPr>
        <p:spPr>
          <a:xfrm>
            <a:off x="838200" y="2971794"/>
            <a:ext cx="1201615" cy="11195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B889E42-3533-DDC2-BC37-3A6487C38F96}"/>
              </a:ext>
            </a:extLst>
          </p:cNvPr>
          <p:cNvSpPr/>
          <p:nvPr/>
        </p:nvSpPr>
        <p:spPr>
          <a:xfrm>
            <a:off x="2271346" y="2971795"/>
            <a:ext cx="1201615" cy="11195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626A986-5871-7600-72DB-6E6E102C6AEE}"/>
              </a:ext>
            </a:extLst>
          </p:cNvPr>
          <p:cNvSpPr/>
          <p:nvPr/>
        </p:nvSpPr>
        <p:spPr>
          <a:xfrm>
            <a:off x="3675186" y="2971800"/>
            <a:ext cx="1201615" cy="11195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32328C7-A8F6-3BED-5FFC-8F805A40B513}"/>
              </a:ext>
            </a:extLst>
          </p:cNvPr>
          <p:cNvSpPr/>
          <p:nvPr/>
        </p:nvSpPr>
        <p:spPr>
          <a:xfrm>
            <a:off x="5081956" y="2971800"/>
            <a:ext cx="1201615" cy="11195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6E0A70F-5207-DE97-5F2E-4C4D641BA6B9}"/>
              </a:ext>
            </a:extLst>
          </p:cNvPr>
          <p:cNvSpPr/>
          <p:nvPr/>
        </p:nvSpPr>
        <p:spPr>
          <a:xfrm>
            <a:off x="6600093" y="2951273"/>
            <a:ext cx="1201615" cy="11195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4B23C99-BDC1-C50A-99BC-F910E3B4E93F}"/>
              </a:ext>
            </a:extLst>
          </p:cNvPr>
          <p:cNvSpPr/>
          <p:nvPr/>
        </p:nvSpPr>
        <p:spPr>
          <a:xfrm>
            <a:off x="8118230" y="2962996"/>
            <a:ext cx="1201615" cy="11195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E0CEEC9-DBDF-4585-B92A-9B3C3D7B2946}"/>
              </a:ext>
            </a:extLst>
          </p:cNvPr>
          <p:cNvSpPr/>
          <p:nvPr/>
        </p:nvSpPr>
        <p:spPr>
          <a:xfrm>
            <a:off x="9753596" y="2971800"/>
            <a:ext cx="1189897" cy="11195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568F8-C466-0BE8-5825-707F20D4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3" y="476972"/>
            <a:ext cx="4460631" cy="4253767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Физминутка</a:t>
            </a:r>
            <a:r>
              <a:rPr lang="ru-RU" sz="2800" dirty="0"/>
              <a:t> «Мы солдаты»</a:t>
            </a:r>
            <a:br>
              <a:rPr lang="ru-RU" sz="2800" dirty="0"/>
            </a:br>
            <a:br>
              <a:rPr lang="ru-RU" sz="2800" dirty="0"/>
            </a:br>
            <a:r>
              <a:rPr lang="ru-RU" sz="3100" dirty="0"/>
              <a:t>Как солдаты на параде, </a:t>
            </a:r>
            <a:br>
              <a:rPr lang="ru-RU" sz="3100" dirty="0"/>
            </a:br>
            <a:r>
              <a:rPr lang="ru-RU" sz="3100" dirty="0"/>
              <a:t>Мы шагаем ряд за рядом, </a:t>
            </a:r>
            <a:br>
              <a:rPr lang="ru-RU" sz="3100" dirty="0"/>
            </a:br>
            <a:r>
              <a:rPr lang="ru-RU" sz="3100" dirty="0"/>
              <a:t>Левой -раз , правой -раз , </a:t>
            </a:r>
            <a:br>
              <a:rPr lang="ru-RU" sz="3100" dirty="0"/>
            </a:br>
            <a:r>
              <a:rPr lang="ru-RU" sz="3100" dirty="0"/>
              <a:t>Посмотрите все на нас. </a:t>
            </a:r>
            <a:br>
              <a:rPr lang="ru-RU" sz="3100" dirty="0"/>
            </a:br>
            <a:r>
              <a:rPr lang="ru-RU" sz="3100" dirty="0"/>
              <a:t>Мы захлопали в ладошки</a:t>
            </a:r>
            <a:br>
              <a:rPr lang="ru-RU" sz="3100" dirty="0"/>
            </a:br>
            <a:r>
              <a:rPr lang="ru-RU" sz="3100" dirty="0"/>
              <a:t>Дружно, веселей. </a:t>
            </a:r>
            <a:br>
              <a:rPr lang="ru-RU" sz="3100" dirty="0"/>
            </a:br>
            <a:r>
              <a:rPr lang="ru-RU" sz="3100" dirty="0"/>
              <a:t>Застучали наши ножки </a:t>
            </a:r>
            <a:br>
              <a:rPr lang="ru-RU" sz="3100" dirty="0"/>
            </a:br>
            <a:r>
              <a:rPr lang="ru-RU" sz="3100" dirty="0"/>
              <a:t>Громче и быстрей! 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BCCA7-B572-AB6A-EEEA-A82C7A2914BB}"/>
              </a:ext>
            </a:extLst>
          </p:cNvPr>
          <p:cNvSpPr txBox="1"/>
          <p:nvPr/>
        </p:nvSpPr>
        <p:spPr>
          <a:xfrm>
            <a:off x="6635262" y="1191309"/>
            <a:ext cx="41968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По </a:t>
            </a:r>
            <a:r>
              <a:rPr lang="ru-RU" sz="2800" dirty="0" err="1">
                <a:latin typeface="+mj-lt"/>
              </a:rPr>
              <a:t>коленочкам</a:t>
            </a:r>
            <a:r>
              <a:rPr lang="ru-RU" sz="2800" dirty="0">
                <a:latin typeface="+mj-lt"/>
              </a:rPr>
              <a:t> ударим </a:t>
            </a:r>
          </a:p>
          <a:p>
            <a:r>
              <a:rPr lang="ru-RU" sz="2800" dirty="0">
                <a:latin typeface="+mj-lt"/>
              </a:rPr>
              <a:t>Тише, тише, тише! </a:t>
            </a:r>
          </a:p>
          <a:p>
            <a:r>
              <a:rPr lang="ru-RU" sz="2800" dirty="0">
                <a:latin typeface="+mj-lt"/>
              </a:rPr>
              <a:t>Ручки, ручки поднимаем </a:t>
            </a:r>
          </a:p>
          <a:p>
            <a:r>
              <a:rPr lang="ru-RU" sz="2800" dirty="0">
                <a:latin typeface="+mj-lt"/>
              </a:rPr>
              <a:t>Выше, выше, выше. </a:t>
            </a:r>
          </a:p>
          <a:p>
            <a:r>
              <a:rPr lang="ru-RU" sz="2800" dirty="0">
                <a:latin typeface="+mj-lt"/>
              </a:rPr>
              <a:t>Завертелись наши ручки </a:t>
            </a:r>
          </a:p>
          <a:p>
            <a:r>
              <a:rPr lang="ru-RU" sz="2800" dirty="0">
                <a:latin typeface="+mj-lt"/>
              </a:rPr>
              <a:t>Снова опустились. </a:t>
            </a:r>
          </a:p>
          <a:p>
            <a:r>
              <a:rPr lang="ru-RU" sz="2800" dirty="0">
                <a:latin typeface="+mj-lt"/>
              </a:rPr>
              <a:t>Мы на месте покружились </a:t>
            </a:r>
          </a:p>
          <a:p>
            <a:r>
              <a:rPr lang="ru-RU" sz="2800" dirty="0">
                <a:latin typeface="+mj-lt"/>
              </a:rPr>
              <a:t>И остановились. </a:t>
            </a:r>
          </a:p>
        </p:txBody>
      </p:sp>
    </p:spTree>
    <p:extLst>
      <p:ext uri="{BB962C8B-B14F-4D97-AF65-F5344CB8AC3E}">
        <p14:creationId xmlns:p14="http://schemas.microsoft.com/office/powerpoint/2010/main" val="37226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A3395-CC0A-A9A1-D52E-BCFF3EAE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3" y="36021"/>
            <a:ext cx="10796953" cy="6785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3A9287-EBA1-5A89-1415-E766B557F671}"/>
              </a:ext>
            </a:extLst>
          </p:cNvPr>
          <p:cNvSpPr txBox="1"/>
          <p:nvPr/>
        </p:nvSpPr>
        <p:spPr>
          <a:xfrm>
            <a:off x="644770" y="3273043"/>
            <a:ext cx="3774831" cy="383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Воин российский в военном дозоре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096C6-7609-BA78-1938-14B32E3B084E}"/>
              </a:ext>
            </a:extLst>
          </p:cNvPr>
          <p:cNvSpPr txBox="1"/>
          <p:nvPr/>
        </p:nvSpPr>
        <p:spPr>
          <a:xfrm>
            <a:off x="5181600" y="3095690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самолете,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E9054-FCAD-644F-79B7-2D91098E9A10}"/>
              </a:ext>
            </a:extLst>
          </p:cNvPr>
          <p:cNvSpPr txBox="1"/>
          <p:nvPr/>
        </p:nvSpPr>
        <p:spPr>
          <a:xfrm>
            <a:off x="8675076" y="3131657"/>
            <a:ext cx="166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</a:t>
            </a:r>
            <a:r>
              <a:rPr lang="ru-RU"/>
              <a:t>а </a:t>
            </a:r>
            <a:r>
              <a:rPr lang="ru-RU" dirty="0"/>
              <a:t>корабле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A25E4-059D-FA3D-6F9A-9FA8CDE2667A}"/>
              </a:ext>
            </a:extLst>
          </p:cNvPr>
          <p:cNvSpPr txBox="1"/>
          <p:nvPr/>
        </p:nvSpPr>
        <p:spPr>
          <a:xfrm>
            <a:off x="750277" y="6260667"/>
            <a:ext cx="3083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Он охраняет мирное море.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91E24A-8C1D-B543-AB86-C53B744D6460}"/>
              </a:ext>
            </a:extLst>
          </p:cNvPr>
          <p:cNvSpPr txBox="1"/>
          <p:nvPr/>
        </p:nvSpPr>
        <p:spPr>
          <a:xfrm>
            <a:off x="5181600" y="6324437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Мирное небо,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A1DBE2-74CD-3934-CA6A-087B04228E9A}"/>
              </a:ext>
            </a:extLst>
          </p:cNvPr>
          <p:cNvSpPr txBox="1"/>
          <p:nvPr/>
        </p:nvSpPr>
        <p:spPr>
          <a:xfrm>
            <a:off x="8675076" y="6363272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Мир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323897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75D0D-CFE6-9667-5622-C48302E9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461" y="2133601"/>
            <a:ext cx="9437077" cy="2054103"/>
          </a:xfrm>
        </p:spPr>
        <p:txBody>
          <a:bodyPr>
            <a:noAutofit/>
          </a:bodyPr>
          <a:lstStyle/>
          <a:p>
            <a:r>
              <a:rPr lang="ru-RU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  ПРАЗДНИКОМ!</a:t>
            </a:r>
          </a:p>
        </p:txBody>
      </p:sp>
    </p:spTree>
    <p:extLst>
      <p:ext uri="{BB962C8B-B14F-4D97-AF65-F5344CB8AC3E}">
        <p14:creationId xmlns:p14="http://schemas.microsoft.com/office/powerpoint/2010/main" val="1242827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347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ДЕНЬ ЗАЩИТНИКА ОТЕЧЕСТВА</vt:lpstr>
      <vt:lpstr>В танковых войсках служит…… танкист В ракетных войсках служит…….ракетчик В пограничных войсках служит….. пограничник  </vt:lpstr>
      <vt:lpstr> В военно-воздушных силах служит………..летчик В военно-морском флоте служит………….моряк. В воздушно-десантных войсках служит……..десантник </vt:lpstr>
      <vt:lpstr>В сухопутных войсках служит…….. связист, пехотинец, артиллерист </vt:lpstr>
      <vt:lpstr>Наши воины идут  1, 2, 1, 2.                                                                      (маршируют) В барабаны громко бьют Тра-та-та, тра-та-та                                                   (имитируют игру на барабане) В море наши корабли Нынче здесь, завтра там.                                        (качаются) Пограничник на посту:  Стой! Кто идет?                                                         (смотрит в бинокль) Едут танки по мосту                                                  Трр – вперед, трр – вперед                                   (руки в кулачок, согнуты в локтях) Над землею самолет:                                              (Руки в стороны – «летают») У – у-у-у-у                                             Разрешен ракетам взлет:                                       (приседают) Уух-уух                                                  Наши пушки точно бьют: Бух – бах, бух – бах.                                                 (движения руками как боксер) Нашей армии салют: Ура! Ура!                                                                    (руки вверх)</vt:lpstr>
      <vt:lpstr>Игра «Сигнальщики»  пилотка, автомат, танк, берет, артиллерист, десантник, парашют</vt:lpstr>
      <vt:lpstr>Физминутка «Мы солдаты»  Как солдаты на параде,  Мы шагаем ряд за рядом,  Левой -раз , правой -раз ,  Посмотрите все на нас.  Мы захлопали в ладошки Дружно, веселей.  Застучали наши ножки  Громче и быстрей!  </vt:lpstr>
      <vt:lpstr>Презентация PowerPoint</vt:lpstr>
      <vt:lpstr>С  ПРАЗДНИКОМ!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Ирина Дорофеева</dc:creator>
  <cp:lastModifiedBy>Ирина Дорофеева</cp:lastModifiedBy>
  <cp:revision>7</cp:revision>
  <dcterms:created xsi:type="dcterms:W3CDTF">2024-02-13T15:44:24Z</dcterms:created>
  <dcterms:modified xsi:type="dcterms:W3CDTF">2024-02-27T13:59:23Z</dcterms:modified>
</cp:coreProperties>
</file>