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72" r:id="rId5"/>
    <p:sldId id="261" r:id="rId6"/>
    <p:sldId id="262" r:id="rId7"/>
    <p:sldId id="273" r:id="rId8"/>
    <p:sldId id="275" r:id="rId9"/>
    <p:sldId id="265" r:id="rId10"/>
    <p:sldId id="276" r:id="rId11"/>
    <p:sldId id="277" r:id="rId12"/>
    <p:sldId id="278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геймификации при обучении иностранному языку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Преподаватель английского языка: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Романчева А. П.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Grammar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Gorillas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2189" t="19789" r="29560" b="4383"/>
          <a:stretch>
            <a:fillRect/>
          </a:stretch>
        </p:blipFill>
        <p:spPr bwMode="auto">
          <a:xfrm>
            <a:off x="2123728" y="1772817"/>
            <a:ext cx="4917540" cy="455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806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</a:t>
            </a:r>
            <a:r>
              <a:rPr lang="ru-RU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Rooting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Out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Words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2875" t="20513" r="28337" b="19744"/>
          <a:stretch>
            <a:fillRect/>
          </a:stretch>
        </p:blipFill>
        <p:spPr bwMode="auto">
          <a:xfrm>
            <a:off x="1413255" y="1935163"/>
            <a:ext cx="631748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1041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</a:t>
            </a:r>
            <a:r>
              <a:rPr lang="ru-RU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Memory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Game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7554" t="22921" r="25719" b="8764"/>
          <a:stretch>
            <a:fillRect/>
          </a:stretch>
        </p:blipFill>
        <p:spPr bwMode="auto">
          <a:xfrm>
            <a:off x="1835696" y="1700809"/>
            <a:ext cx="5415931" cy="462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2187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Технология дает студенту: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0445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dirty="0" smtClean="0"/>
          </a:p>
          <a:p>
            <a:pPr lvl="0" algn="just">
              <a:buClr>
                <a:srgbClr val="0BD0D9"/>
              </a:buClr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5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изучению иностранных </a:t>
            </a:r>
            <a:r>
              <a:rPr lang="ru-RU" sz="35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языков;</a:t>
            </a:r>
            <a:endParaRPr lang="ru-RU" sz="3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восприятия информации;</a:t>
            </a: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-повышение интереса к изучаемому материалу;</a:t>
            </a:r>
          </a:p>
          <a:p>
            <a:pPr algn="just"/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работать в команде.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геймификации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при обучении иностранному языку: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обучение более доступным и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увлекательным;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интерес студентов на занятиях иностранного языка;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-дает преподавателю умение создать атмосферу открытости и сотрудничества.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172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032448"/>
          </a:xfrm>
        </p:spPr>
        <p:txBody>
          <a:bodyPr>
            <a:normAutofit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это использование игровых методик, а также включение игровых элементов в образовательную среду с целью вовлечения обучающихся в учебный процесс и повышения их мотивации.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может включать в себя следующие элементы: </a:t>
            </a:r>
          </a:p>
          <a:p>
            <a:pPr algn="ctr">
              <a:buNone/>
            </a:pPr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/>
              <a:t>использование игровых форм обучения;</a:t>
            </a:r>
          </a:p>
          <a:p>
            <a:pPr lvl="0"/>
            <a:r>
              <a:rPr lang="ru-RU" sz="3200" dirty="0" smtClean="0"/>
              <a:t>использование уже существующих учебных игр;</a:t>
            </a:r>
          </a:p>
          <a:p>
            <a:r>
              <a:rPr lang="ru-RU" sz="3200" dirty="0" smtClean="0"/>
              <a:t>использование интерактивных </a:t>
            </a:r>
            <a:r>
              <a:rPr lang="ru-RU" sz="3200" dirty="0" err="1" smtClean="0"/>
              <a:t>интернет-платформ</a:t>
            </a:r>
            <a:r>
              <a:rPr lang="ru-RU" sz="3200" dirty="0" smtClean="0"/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 геймификации в образовательном процессе: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повышение качества знаний обучающихся;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вовлечение обучающихся в учебный процесс;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 объединения участников и их самореализации;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снятие стресса и напряженности от традиционных форм обучения.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Основные функции геймификации: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развивающая;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мотивирующая;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коммуникативная;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развлекательная.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учебных игр, используемых на уроках иностранного языка: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грамматические игры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лексические игры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фонетические игры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орфографические игры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аудитивные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речевые игры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Игра «Крестики-нолики»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736304" cy="4869979"/>
          </a:xfrm>
          <a:prstGeom prst="rect">
            <a:avLst/>
          </a:prstGeom>
          <a:noFill/>
        </p:spPr>
      </p:pic>
      <p:pic>
        <p:nvPicPr>
          <p:cNvPr id="6" name="Содержимое 5" descr="C:\Users\Professional\AppData\Local\Microsoft\Windows\INetCache\Content.Word\IMG_20230211_184754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76" t="17515" r="25637" b="17383"/>
          <a:stretch/>
        </p:blipFill>
        <p:spPr bwMode="auto">
          <a:xfrm>
            <a:off x="5004048" y="1556792"/>
            <a:ext cx="2917136" cy="4797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«Что это?»</a:t>
            </a:r>
          </a:p>
        </p:txBody>
      </p:sp>
      <p:pic>
        <p:nvPicPr>
          <p:cNvPr id="5" name="Объект 4" descr="C:\Users\Professional\AppData\Local\Microsoft\Windows\INetCache\Content.Word\IMG_20230211_193453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82" t="17637" r="31591" b="17694"/>
          <a:stretch/>
        </p:blipFill>
        <p:spPr bwMode="auto">
          <a:xfrm>
            <a:off x="1331640" y="1340768"/>
            <a:ext cx="2086929" cy="5013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Объект 5" descr="C:\Users\Professional\AppData\Local\Microsoft\Windows\INetCache\Content.Word\IMG_20230211_190328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82" t="17277" r="27253" b="17177"/>
          <a:stretch/>
        </p:blipFill>
        <p:spPr bwMode="auto">
          <a:xfrm>
            <a:off x="5220072" y="1340768"/>
            <a:ext cx="2613643" cy="5013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50751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«Читай-хватай»</a:t>
            </a:r>
            <a:b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C:\Users\Professional\AppData\Local\Microsoft\Windows\INetCache\Content.Word\IMG_20230211_1945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19" t="17039" r="26738" b="17227"/>
          <a:stretch/>
        </p:blipFill>
        <p:spPr bwMode="auto">
          <a:xfrm>
            <a:off x="3023828" y="1196752"/>
            <a:ext cx="309634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467</TotalTime>
  <Words>214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Использование геймификации при обучении иностранному языку  </vt:lpstr>
      <vt:lpstr>ГЕЙМИФИКАЦИЯ</vt:lpstr>
      <vt:lpstr>Слайд 3</vt:lpstr>
      <vt:lpstr>Слайд 4</vt:lpstr>
      <vt:lpstr>Слайд 5</vt:lpstr>
      <vt:lpstr>    Виды учебных игр, используемых на уроках иностранного языка: </vt:lpstr>
      <vt:lpstr>        Игра «Крестики-нолики» </vt:lpstr>
      <vt:lpstr>Игра «Что это?»</vt:lpstr>
      <vt:lpstr>       Игра «Читай-хватай»  </vt:lpstr>
      <vt:lpstr>Игра Grammar Gorillas</vt:lpstr>
      <vt:lpstr>Игра «Rooting Out Words»</vt:lpstr>
      <vt:lpstr>Игра «Memory Game»</vt:lpstr>
      <vt:lpstr>Технология дает студенту:</vt:lpstr>
      <vt:lpstr>Использование геймификации при обучении иностранному языку: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критического мышления на уроках английского языка как способ повышения мотивации  </dc:title>
  <dc:creator>Хисамова Гузалия Даниловна</dc:creator>
  <cp:lastModifiedBy>RomanchevaAP</cp:lastModifiedBy>
  <cp:revision>44</cp:revision>
  <dcterms:created xsi:type="dcterms:W3CDTF">2019-02-19T06:46:51Z</dcterms:created>
  <dcterms:modified xsi:type="dcterms:W3CDTF">2023-02-16T03:55:53Z</dcterms:modified>
</cp:coreProperties>
</file>