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3" r:id="rId5"/>
    <p:sldId id="264" r:id="rId6"/>
    <p:sldId id="258" r:id="rId7"/>
    <p:sldId id="265" r:id="rId8"/>
    <p:sldId id="266" r:id="rId9"/>
    <p:sldId id="267" r:id="rId10"/>
    <p:sldId id="268" r:id="rId11"/>
    <p:sldId id="259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88482" units="1/cm"/>
          <inkml:channelProperty channel="Y" name="resolution" value="41.86047" units="1/cm"/>
        </inkml:channelProperties>
      </inkml:inkSource>
      <inkml:timestamp xml:id="ts0" timeString="2022-05-15T10:00:44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16489 1926,'-64'0,"-42"0,-42 0,21 0,0 0,42 0,-84 0,84 0,22 0,21 0,-1 0,22 0,0 0,-21 0,-22 0,1 0,-22 0,-21 43,21-22,-20 0,62-21,1 42,21-42,-43 0,22 21,0-21,20 0,1 0,-21 22,21-1,-22 0,1-21,21 21,-43-21,43 42,-21-20,0-22,-22 21,22 0,-1 0,-20 21,-1-42,22 43,-21-22,41-21,1 0,-21 0,21 42,-22-21,-20-21,21 0,20 0,1 22,-21-22,0 21,-22 21,22-42,-1 21,1 0,-21 1,20-1,1-21,0 0,20 0,1 21,-42 21,42-42,21 21,-43 1,22-22,0 21,-21 0,20 0,-20 0,42 0,-21-21,-21 43,20-43,1 21,0-21,0 21,0 0,21 0,-43 22,22-43,21 21,-42 21,-22-21,22 22,21-1,0-21,0 22,-43-1,64-21,-42 0,-1 22,22-22,0 21,0-21,-21 22,20-22,1 0,0 0,0 21,0-42,21 43,-43-43,43 21,-21 0,21 0,-42 0,21 1,21-1,-43 21,1 0,0-20,-1-22,43 42,-21-21,0-21,0 21,0 0,-22 22,22-43,0 21,0 0,0 0,0 0,-22 22,22-43,0 0,0 63,-22-63,22 21,-21 22,21-43,0 21,-1-21,-20 42,21 1,0-43,-22 0,22 42,0-42,-21 42,21-42,-1 43,-41-22,-1 63,43-62,-42 20,20-21,1 21,-43 1,22 20,42-63,-22 43,-20-1,42-21,-22 21,-20-20,-1-1,43 21,-21-21,0 22,-1-1,1-21,0 21,-1-20,1 20,-22-21,22 43,-21-22,-1 0,43-21,-21 22,-1 20,1-63,-22 43,22-22,0 21,-1-21,1 22,0-1,-1 0,1 1,-21-1,41 0,-41-21,-22 43,22-1,42-20,-1-22,-62 21,63-21,-22 43,-20-22,20-21,1 22,0-22,-43 42,43-20,-1 20,-41-20,20 20,22-21,-22 22,1-1,-1 1,-20 21,41-43,-62 43,-1 42,21-22,22 22,-43 22,42-65,-42 43,85-63,-42 42,-22-1,64-105,0 64,-43 21,43-43,-21 21,21-20,-1-22,1 21,0 1,0 20,-21 1,-1-22,1 43,0-64,-1 42,22 1,-64 42,64-85,-42 63,42-41,-22 20,22-20,-21 20,21 1,-22-22,22 21,-21 1,21-22,-43 22,43-22,-21 0,20 22,-20-22,21-21,-21 22,20-1,-41 43,21-43,-1 22,1-22,0 0,-22 22,22-22,-1-21,1 43,-21-22,20 0,-63 43,43-21,-1-43,1 63,21-62,-43 20,43-21,20 0,-62 0,41 1,1 20,-21-21,20 21,-20-42,-1 64,22-43,-22 21,1 1,42-43,-43 42,-42 0,106-20,-42-1,0 0,-22-21,22 21,0 21,20-42,-20 22,-21-1,-64 0,105-21,-41 21,-1 0,-41 0,20 22,-21-43,43 0,-1 0,1 42,-1-42,22 0,-1 42,1-42,0 22,21-1,-1-21,-41 21,63 0,-42 0,-1-21,-20 43,20-43,22 21,-42 0,20 0,-20 21,21-42,-1 22,-63-1,85 0,0 0,-42-21,-1 0,1 21,20 22,-41 41,41-63,-63 64,1 0,-22 21,0-22,84-63,-41 64,41-64,-63 85,64-64,-21 1,-1 20,22 1,-43 20,43-20,-1-1,22-20,0 20,-21 1,21-22,-1-21,1 43,21-1,-21-20,-21-1,42 21,-21-20,-1 20,-41 43,42-64,21 64,-21-42,-22 42,43-43,0 1,0-1,0 22,0-22,0 22,0-64,0 21,0 22,0-43,0 0,0 0,21 43,1-1,20 22,-21-43,21 64,1-42,41 42,-41-22,41 22,22 42,-21-42,21 21,0-21,105 42,-41-84,62 63,1-64,-21 22,21-1,21 1,0-43,-21 22,63-22,-21 1,21-1,-42-21,22 0,-22 64,-85-85,64 42,0-21,-64 22,21-22,-41-21,20 0,-21 21,43-21,-43 0,21 0,-21 0,0 0,-21 0,22 0,41 0,22 0,-22 0,1 0,-22 0,85 0,-42 0,-22 0,43 0,-64-21,1 21,-1 0,22-21,-43 21,21-21,-21-1,22-20,-22 42,-21-63,42 20,0 22,43 21,0 0,-1 0,1 0,21 0,0 0,21 0,-64 0,64 0,-42 0,21 0,0 0,-22 0,22 0,-42 0,41 0,-41 0,21 0,-22-21,-21 21,22-21,21-43,-64 43,42 21,-63 0,-21-21,63-43,-63 22,21-21,-21 20,21-20,-42 20,21-20,-22 42,22-22,-21 1,21-21,-1-1,-20 1,0 41,42-62,-21-1,-43 0,106 85,-63-105,21 62,-21 1,0-22,0 22,21-21,21-1,0 22,0-1,0 22,22-21,20 0,-20 20,-43 22,63-21,-63 21,42 0,-20 0,-65 0,43 0,-42 0,0 0,-1 0,1 0,-22-21,1 21,21 0,-22 0,-42 0,43 0,-1 0,22 0,21 0,-22 0,1 0,42-42,-42 21,21-1,-1 1,-20-21,21 21,21-43,-42 22,20-22,-41 1,42 21,0-22,-43-21,1 22,-22 21,21-1,1 1,-1-43,1 43,-43 0,21-1,1 1,-22 0,0 20,0 1,0 0,1 0,-1 0,0 0,21-64,-21 85,-21-42,22 20,-22 1,42 0,-42 0,21 21,0-42,22 20,-43-20,21 21,0 0,0 0,0-1,0 1,1 0,41-21,-42-1,0 43,22-21,-43 0,42 0,0 0,-20-22,-1 43,0-21,0 0,0-21,22 21,-43-1,21 1,0 0,0 0,0 0</inkml:trace>
  <inkml:trace contextRef="#ctx0" brushRef="#br0" timeOffset="8377.0582">16552 1947,'0'-21,"64"-63,20 84,64 0,43 0,-1 0,22 0,-85 0,42 0,-20 21,-22-21,-43 21,1-21,-22 21,-20-21,20 42,-42-42,43 64,-22-22,43 1,0 20,-1 22,22-22,-21-20,-22 20,-42-63,1 0,20 0,21 0,43 0,0 0,21 0,42 0,-63 0,42 0,22 0,-43 0,42 0,-84 0,-1 0,22 0,-63 0,20 0,-21 0,1 0,-1 0,-21 0,43 0,-1 0,-20 0,41 0,-41 0,41-21,1 21,-22-21,22 0,42 21,-42-22,-22 22,22-21,-22 21,1-21,-1 21,22-21,-64 21,22 0,-22 0,21 0,22-42,-43 42,0 0,42 0,1 0,-1 0,-20 0,41 0,-20 0,21-22,-22 22,1 0,-1 0,1 0,20 0,22 0,-42 0,-1 0,43 0,-21 0,-1 0,1 0,-22 0,22 0,0 0,-22 0,-20 0,20 0,-21 0,1 0,20 0,1 0,-22 0,22 22,-43-22,0 0,21 21,-21-21,1 0,-1 21,21-21,-21 21,43 21,-43-42,42 0,1 64,-22-43,22-21,-1 42,-42-20,22-22,-22 0,0 21,-21 21,0 0,42 1,-20-1,20-21,0 22,-21-1,1 0,-1-21,-21 1,21-1,-21 0,0 0,0 21,21 1,-21-22,0 42,0-41,21-1,-21 0,0 0,0 21,0-20,0-1,0 21,0-21,0 0,0 1,0-1,0 0,0 0,0 21,0-20,0 20,0-21,0 0,0 0,0 22,0-22,0 0,0 21,0-20,0-1,0 21,0-21,0 0,0 1,0 41,0-42,0 0,-21 43,21-43,0 21,-21-20,21-1,0 21,0-21,0 22,0-22,-21 0,21 0,0 0,0 22,-21-43,21 21,0 21,0-21,0 22,0-22,0 0,0 21,-22-21,22 1,0-1,0 0,0 21,-21 1,21-22,0 0,0 0,-21 21,21 22,-21-64,21 21,0 43,0-43,0 21,-42 0,42-20,0-1,0 0,0 0,-22 21,22-20,0 20,-21-21,21 0,0 0,0 1,-21-1,21 21,0-21,0 0,0 22,0-22,-21 21,21-21,0 22,0-22,0 21,0-21,0 1,0 20,0-21,0 0,0 0,0 1,0-1,0 0,0 21,0 1,0-22,0 0,0 0,0 0,0 0,0 22,0-22,0 0,0 0,0 0,0 1,0-1,21 21,-21 0,0-20,0-1,0 21,0-21,0 0,0 1,21 20,-21-21,0 0,21 0,-21 22,0-1,0-21,0 43,22-43,-22 21,0-21,0 22,0-22,21 42,-21-41,0 20,0-21,0 21,42 22,-42-22,0-21,0 22,0-1,0 0,0-20,0 41,0-42,0 22,0-1,0 0,0 22,0-43,0 42,0-20,0-1,0 0,0 1,0 20,0 1,0-22,0-21,0 22,0-1,0 0,0-21,0 22,0-22,0 42,0-41,0 20,0-21,0 21,0-20,0-1,0 21,0 0,0 1,0-1,0 0,0 22,0-1,0-20,0 20,0 1,21-22,-21 22,0-1,21 1,-21-22,0 21,22-20,-1-1,-21 0,0 22,0-43,21 64,-21-43,0-21,0 43,0-22,0-21,21 22,-21 20,0-21,0 1,0 20,0 1,0-1,0-20,0 20,0 1,0-1,0 1,0-1,0 1,0-1,0 22,0-43,0 22,0-22,0 0,0 1,0-1,0 0,0 1,0-1,0 0,0 1,0-22,0 21,0-21,0 0,0 22,0-22,-21 0,-21 21,42 1,0-1,0 22,-43-22,43 0,-21-42,21 21,0 22,-21-22,21 0,-21 21,0 1,21-1,-22 0,-20 22,21-22,0 22,-22-43,43 21,-21-21,0 22,0-22,0 0,21 0,-43 22,22-22,0 0,0 21,0-42,0 21,-1 22,1-43,21 21,-21 21,0-21,0 43,0-22,21-21,0 1,0-1,0 0,-43 21,43-21,-21 1,21-1,0 0,-42 21,42-21,0 1,0-1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88482" units="1/cm"/>
          <inkml:channelProperty channel="Y" name="resolution" value="41.86047" units="1/cm"/>
        </inkml:channelProperties>
      </inkml:inkSource>
      <inkml:timestamp xml:id="ts0" timeString="2022-05-15T14:40:53.64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8636 0,'21'21,"-21"0,0 1,21-1,-21 0,0 0,0 0,0 0,0 22,-21-22,0 21,0 1,-1-22,-20 21</inkml:trace>
  <inkml:trace contextRef="#ctx0" brushRef="#br0" timeOffset="994.3108">8932 296,'0'22,"0"-1,0 0,0-42,0 0,0-1,0 1,21 21,-21-21,21 21,1 0,-22 21,0 0,0 1,0 20,0 0,0 1,0-1,0-21,0 21,-22 1,1-22,0 0,0 0,0 0,0 1,-1-22,1 21,0-21,0 0,21 21,-21-21,0 0,-1 0,22-21,0 0,22-1,-1 1,0 21,0-21,0 21,0 0,1 0,-1 0,0 21,-21 0,21 1,-21-1,21-21,-21 21,0 0,21-21,1 21,-1-21,0 0,0 0,-21-21,21 21</inkml:trace>
  <inkml:trace contextRef="#ctx0" brushRef="#br0" timeOffset="1870.171">9334 275,'0'21,"0"-42,0 0,0 0,0 0,21 42,-21 0,0 0,0 0,22-21,-22 22,21-22,0 21,0-21,0 0,0 0,1 0,-1 0,0 0,0 0,0 0,0 0,-21-21,0 42,0 0,-21 21,21-21,-21 22,0-1,0 0,21 1,-21-22,21 21,-22-21,22 1,0-1,0 0,0 0,-21 0,21 0,0 1,-21-22,42 0</inkml:trace>
  <inkml:trace contextRef="#ctx0" brushRef="#br0" timeOffset="2265.5503">9334 550,'21'22,"1"-22,-22 21,21-21,-42 0,42 0,0 0,0 0,0 0,0 0,1 0,-1 0,0 0,0 0,0 0,0 0,1 0</inkml:trace>
  <inkml:trace contextRef="#ctx0" brushRef="#br0" timeOffset="2696.9649">9927 593,'0'-21,"21"21,0 0,0 0,1 0,20 0,-21 0,0 0,22 0,-22 0,21 0,-21 0,0 0,1 0</inkml:trace>
  <inkml:trace contextRef="#ctx0" brushRef="#br0" timeOffset="3696.9214">10647 339,'0'21,"0"0,0 0,0-42,0 0,0 0,21 0,-21-1,42 1,-21 0,0 0,1 0,-1 21,0 0,-21 21,0 0,0 0,0 22,0-22,0 21,0 0,0 1,-21 20,21-20,-21-22,-1 21,1 0,-21-20,21-1,0 0,-1 0,1 0,0-21,0 0,21 21,-21-21,0 0,21-21,0 0,0 0,0 0,21 0,0-1,0 22,0 0,0 0,1 0,-1 0,0 0,0 0,-21 22,21-22,0 21,1 0,-22 0,21-21,0 0,-21 21,21-21,0 0,0 0,1 0,-1 0,0 0</inkml:trace>
  <inkml:trace contextRef="#ctx0" brushRef="#br0" timeOffset="4416.6127">11197 699,'0'21,"0"0,-21 0</inkml:trace>
  <inkml:trace contextRef="#ctx0" brushRef="#br0" timeOffset="4972.1438">11599 169,'0'22,"0"-1,0 21,0-21,-21 43,21-22,-21 0,0 1,-1-22,1 21,21-21,0 1,0-1,0 0,21 0,1-21,-1 0,0 0,0 0,0 0,0 0,1 0,-1 0</inkml:trace>
  <inkml:trace contextRef="#ctx0" brushRef="#br0" timeOffset="5291.4492">11409 360,'21'0,"0"0,21 0,-21 0,1 0,-1 0,0 0,0 0</inkml:trace>
  <inkml:trace contextRef="#ctx0" brushRef="#br0" timeOffset="5690.8324">11853 296,'0'-21,"0"42,0 1,0 20,0-21,0 21,0 1,0 20,0-20,21-22,-21 21,21-21,-21 0,22 1,-1-22</inkml:trace>
  <inkml:trace contextRef="#ctx0" brushRef="#br0" timeOffset="6037.1643">12022 339,'0'21,"-21"0,21 0,-42 22,21-1,-22 0,1 1,21-22,0 0,0 0,21 0,-22 0,22 1,-21-22,21 21</inkml:trace>
  <inkml:trace contextRef="#ctx0" brushRef="#br0" timeOffset="6496.6058">12340 85,'0'-21,"0"42,-21 0,21 0,-21 0,21 0,0 22,-22-1,1 22,0-1,0-21,21 1,-21 20,0-20,21-1,-22-21,22 0,0 0,0 1,0-1,22-21,-1 0,0 0,0 0,21 0,-20-21,20-1,-21 1,21-21,-42 21,22 21</inkml:trace>
  <inkml:trace contextRef="#ctx0" brushRef="#br0" timeOffset="6796.8923">12065 360,'21'0,"0"0,21 0,-20 0,-1 0,0 0,0 0,0 0,0 0,1 0</inkml:trace>
  <inkml:trace contextRef="#ctx0" brushRef="#br0" timeOffset="7497.6328">12657 42,'0'22,"0"-1,0 0,0 0,0 0,0 22,0-22,0 0,0 21,0-21,0 22,0-22,-21 0,-21-21,21 21,-22 0,22 1</inkml:trace>
  <inkml:trace contextRef="#ctx0" brushRef="#br0" timeOffset="20739.3965">18499 741</inkml:trace>
  <inkml:trace contextRef="#ctx0" brushRef="#br0" timeOffset="21433.062">18499 741,'22'21,"-22"0,21-21,0 0,0 21,0-21,0 0,-21 22,22-22,-1 0,0 0,0 0,0 0,0 0,1 0,-1 0,21 0,-21 21,0-21,22 0,-1 21,0-21,1 21,-22-21,0 0,21 0,-20 0,-1 0,0 0,0 0</inkml:trace>
  <inkml:trace contextRef="#ctx0" brushRef="#br0" timeOffset="22998.5608">19939 593,'0'-21,"0"-1,0 1,0 0,21 21,-21-21,21 21,0 0,-21 21,21-21,1 0,-1 21,0-21,0 0,0 0,0 0,1 0,-1 0,0 0,-21 21,-21-21,0 43,-1-1,1 0,-21 1,21-1,0 0,21-20,-22 20,22-21,-21 0,21 0,0 1,-21-22,42-22,0 1,1 0,-1 21,0 0,0 0,0 0,-21 21,21 0,1-21,-1 22,0-22,0 0,0 0,0 0,1 0,-1 0,0 0,0 0,0 0,0 0,-21-22,22 22,-22-21</inkml:trace>
  <inkml:trace contextRef="#ctx0" brushRef="#br0" timeOffset="23706.2394">19939 699,'21'0,"0"0,0 0,0 0,1 0,-1 0,0 0,0 0,0 0,0 0</inkml:trace>
  <inkml:trace contextRef="#ctx0" brushRef="#br0" timeOffset="25085.5611">18605 614,'21'21,"-42"-21,21 21,-21 0,-21 1,-1-1,1 21,21-21,-21 0,20-21,-20 22,21-22,0 21,0-21,-1 0,44 0,-1 0,0 0,0 0,0 0,0 21,1-21,20 0,-21 21,21-21,-20 0,-1 0,0 21,0-21,0 0,-21 21</inkml:trace>
  <inkml:trace contextRef="#ctx0" brushRef="#br0" timeOffset="29786.0652">18711 1566,'21'0,"0"0,22 0,-22 0,0 0,21 0,22 0,-22 0,22 0,-22 0,22 0,-1 0,-21 0,22 0,-22 0,1 0,20 0,-21 0,-20 0,-1 0,0 0,0 0</inkml:trace>
  <inkml:trace contextRef="#ctx0" brushRef="#br0" timeOffset="30780.0181">18986 1439,'-21'0,"0"0,0 0,-22 0,22 22,-21-22,21 21,0 0,-22 0,22 0,0-21,-21 21,20 1,1-22,21 21,-21-21,21 21,21-21,0 21,1-21,-1 21,21-21,-21 0,0 21,1-21,-1 0,0 0,0 0,0 22,0-22</inkml:trace>
  <inkml:trace contextRef="#ctx0" brushRef="#br0" timeOffset="32759.9148">20468 1482,'21'-21,"-21"-1,0 1,0 0,-21 21,-21 0,20 0,1-21,-21 21,21 0,0 21,-1-21,22 21,-21-21,21 21,0 1,0-1,21-21,1 21,-1-21,0 21,21-21,-21 21,1 0,-1 1,-21-1,21-21,-21 21,0 0,0 0,0 0,-21-21,0 22,-1-22,1 0,0 0,0 0,-21 21,20-21,1 0,0 0,0-21,0-1,0 22,-1 0</inkml:trace>
  <inkml:trace contextRef="#ctx0" brushRef="#br0" timeOffset="34133.2342">20785 1418,'0'-21,"0"42,-21 0,21 1,-21 20,0-21,0 21,21 1,0-22,-21 0,21 0,0 0,-22-21,22-21,0 0,22 0,-22 0,21 0,0-1,0 1,0 0,0 0,1 0,-1 21,0-21,0 21,0 0,-21-22,21 22,1 0,-22 22,0-1,0 0,0 0,0 0,0 0,0 1,0 20,0-21,0 0,0-42,0 0,0 0,21-22,0 22,0 0,0 0,0 0,1 0,-1-1,0 1,0 0,0 21,0-21,1 21,-1 0,-21 21,0 21,0-20,0-1,0 0,0 0,0 0,0 0,0 1,0-1</inkml:trace>
  <inkml:trace contextRef="#ctx0" brushRef="#br0" timeOffset="43060.7858">20341 2477,'0'21,"-21"-21,-22 0,22 0,-21 0,0 0,-1 0,1 0,21 0,-22 21,22-21,-21 0,0 0,20 0,-20 0,21 0,0 0,0 0,-1 0,1 0,0 0</inkml:trace>
  <inkml:trace contextRef="#ctx0" brushRef="#br0" timeOffset="44066.7498">19769 2413,'22'0,"-22"-21,21 21,-21-21,0 42,-21-21,-1 21,1-21,0 21,0 0,-21-21,20 22,1-1,0-21,0 21,0 0,0 0,-1-21,1 0,0 21,0 1,42-22,21 0,-20 0,-1 0,21 0,-21 0,0 0,22 0,-22 0,0 0,-21 21,21-21,0 0,1 0</inkml:trace>
  <inkml:trace contextRef="#ctx0" brushRef="#br0" timeOffset="45641.2581">21357 2328,'21'0,"-21"-21,0 0,0 0,-21 0,0 21,0 0,-1-21,1 21,-21-22,0 22,20 0,1 0,0 0,0 0,0 22,0-22,21 21,0 0,0 0,-22-21,22 21,0 0,0 1,0-1,0 0,22-21,-1 21,0-21,0 21,0-21,-21 21,21-21,1 22,-1-1,0-21,-21 21,21-21,-21 21,0 0,21 0,-42-21,21 22,0-1,0 0,0 0,-21-21,0 0,0 21,-1-21,1 0,-21 21,21-21,0 0,-1 0,1 0,0 0,0 0,0 0,21-21,-21 21,21-21,-22 21,1-21,21 0</inkml:trace>
  <inkml:trace contextRef="#ctx0" brushRef="#br0" timeOffset="52802.1198">20023 3217,'22'0,"-44"0,-20 22,0-22,-1 21,1-21,0 0,-1 21,1-21,0 0,21 0,-1 0,1 0,0 21,0-21,0 0,0 21</inkml:trace>
  <inkml:trace contextRef="#ctx0" brushRef="#br0" timeOffset="53522.8113">19664 3154,'-22'0,"1"0,0 21,0-21,0 21,0 0,-1-21,-20 43,21-43,0 21,21 0,-21-21,21 21,-22-21,-20 21,21-21,21 22,-21-22,0 21,-1-21,1 21,42-21,1 0,-1 0,0 0,21 21,-21-21,1 21,20-21,-21 0,21 0,-20 0,-1 21,21-21,-21 0</inkml:trace>
  <inkml:trace contextRef="#ctx0" brushRef="#br0" timeOffset="54727.9656">20531 3175,'0'-21,"0"0,22 0,-22-1,21 22,-21-21,0 0,21 21,-21-21,21 21,-21-21,0 42,21 0,0 0,1 0,-1-21,0 0,0 0,0 0,0 0,1 0,-44 0,22 22,-21-1,-21 0,21 21,-22 1,22-22,0 21,0-21,0 0,0 1,21-1,-22 0,22 0,0-42,22 21,-1-21,0 0,0 21,0-22,0 22,1 22,-22 20,0-21,0 0,21 0,0-21,0 0,0 0,0 0,1 0,20 0,-21 0,21 0,1-21,-1 0,-21-21,0 21,1 21,-22-22</inkml:trace>
  <inkml:trace contextRef="#ctx0" brushRef="#br0" timeOffset="55342.5546">20574 3217,'21'0,"0"0,0 0,0 0,1 0,-1 0,0 0,0 0,0 0,0 0</inkml:trace>
  <inkml:trace contextRef="#ctx0" brushRef="#br0" timeOffset="56214.6985">20637 4170,'-21'0,"0"21,-21 0,-1 0,1-21,21 22,-22-22,22 0,0 0,0 0,0 0,0 0,-1 0,1 0</inkml:trace>
  <inkml:trace contextRef="#ctx0" brushRef="#br0" timeOffset="56862.319">20362 4106,'-21'0,"0"0,0 22,-22-1,22 0,0 0,0 0,0 0,-1-21,22 22,-21-22,21 21,-21-21,21 21,0 0,-21-21,21 21,0 0,0 1,21-22,0 21,22-21,-22 0,0 21,0-21,0 0,0 0,-21 21</inkml:trace>
  <inkml:trace contextRef="#ctx0" brushRef="#br0" timeOffset="57835.2516">21399 4064,'0'-21,"-21"21,0 0,0 0,-22-21,22 21,-21 0,21 0,0 0,-1 0,22 21,-21-21,21 21,0 0,0 0,0 1,21-1,-21 0,22-21,-1 21,0 0,0 0,0-21,0 22,1-22,-1 21,0-21,-21 21,21-21,-21 21,0 0,-21 0,21 1,-42-22,-1 21,1 0,0 0,-1-21,22 0,0 0,0 0,0 0,-1 0,22-21,-21 21,21-21,21 21,-21-21</inkml:trace>
  <inkml:trace contextRef="#ctx0" brushRef="#br0" timeOffset="59009.3764">21738 4085,'-21'0,"0"21,21 22,-43-1,22 0,0 1,21-1,-21 0,21-20,-21-1,21 0,0 0,0 0,-22-21,44 0,-22-21,0 0,21-21,0-1,0 1,21 0,-20 20,-1 1,0 0,0 0,0 0,0 21,1 0,-22 21,0 0,0 0,0 0,0 22,0-22,0 0,0 0,0 0,0 1,0-1,0 0,0-42,0 0,0-22,21 1,-21 0,21 20,0-20,0 21,0 0,1 0,20-1,-21 1,0 0,0 21,-21 21,0 0,0 1,0-1,0 21,0 0,-21 1,21-1,-21 0,21 1,0-22,-21 0,21 0,-21-21,42 0</inkml:trace>
  <inkml:trace contextRef="#ctx0" brushRef="#br0" timeOffset="60962.2942">20891 5017,'-21'0,"0"0,0 0,-22 0,1 0,0 0,-1 0,22 21,-21-21,0 21,-1-21,22 21,-21-21,21 0,-1 21,1-21,0 0,0 0</inkml:trace>
  <inkml:trace contextRef="#ctx0" brushRef="#br0" timeOffset="61902.1943">20468 4995,'0'-21,"0"0,0 0,-21 42,0-21,-1 21,-20 22,21-22,-21 0,20 0,1 0,0 0,21 1,-21-22,21 21,21-21,21 0,-20 0,-1 0,21 0,0 0,-20 21,-1-21,0 0,0 0,-21 21,21-21</inkml:trace>
  <inkml:trace contextRef="#ctx0" brushRef="#br0" timeOffset="63715.9324">21696 4932,'0'-21,"21"21,-21-21,0-1,0 1,-21 21,-1 0,1 0,0 0,0 0,0 0,0 0,-1 0,1 0,0 0,0 0,0 0,0 21,-1-21,1 22,0-22,21 21,0 0,0 0,0 0,21-21,0 21,1-21,20 0,-21 0,0 22,0-22,1 0,-1 0,0 21,0-21,0 0,-21 21,21-21,-21 21,22-21,-22 21,21 0,-21 1,0-1,0 0,0 0,-21 0,-1-21,1 21,0-21,0 0,0 0,0 0,-22 22,22-22,0 0,0 0,0 0,-1 0,1 0,21-22</inkml:trace>
  <inkml:trace contextRef="#ctx0" brushRef="#br0" timeOffset="124455.2677">18224 5948,'-21'0,"0"0,0 21,0-21,-22 21,22 0,0 1,0-1,0 0,-1-21,1 0,0 21,0 0,0-21,0 21,-1 1,1-22,0 21,0-21,0 0,0 21,-22-21,22 21,-21-21,21 21,-1-21,1 21,0-21,0 22,0-22,21 21,-21-21,-1 21,1-21,21 21,-21-21,0 21,0 0,0-21,-1 0,22 22,-21-22,0 0</inkml:trace>
  <inkml:trace contextRef="#ctx0" brushRef="#br0" timeOffset="125088.875">17314 6265,'-21'0,"0"22,21-1,-21 0,-22 0,22 21,0-20,0-1,0 0,21 0,-22-21,22 21,22 0,-1-21,0 0,21 0,1 0,-1 0,0 0,1 0,-1 0,-21 22,21-22,-20 0,-1 0</inkml:trace>
  <inkml:trace contextRef="#ctx0" brushRef="#br0" timeOffset="126195.9354">18753 5779,'0'-22,"0"1,-21 21,0 0,0 0,0 0,0 0,-22 0,22 0,0 0,21 21,-21 1,0-1,21 0,-22 0,22 0,0 0,-21 1,21-1,0 0,0 0,0 0,0 0,21-21,-21 22,22-22,-1 21,0-21,0 0,0 0,0 0,1 0,-1 0,0 0,-21-21,0-1,0 1,-21 21,0 0,-22 0,1-21,0 21,-1 21,22 0</inkml:trace>
  <inkml:trace contextRef="#ctx0" brushRef="#br0" timeOffset="126748.4653">19092 5779,'0'21,"-21"0,21 0,0 0,-21 22,21-22,-21 21,21-21,-22-21,22 21,22-21</inkml:trace>
  <inkml:trace contextRef="#ctx0" brushRef="#br0" timeOffset="127155.8556">18902 5884,'-22'0,"22"-21,22 21,-1 0,0 0,21 0,1 0,-1 0,0 0,1-21,-22 21,0 0,0-21,0 21</inkml:trace>
  <inkml:trace contextRef="#ctx0" brushRef="#br0" timeOffset="127775.4489">19304 5821,'0'-21,"21"21,0 0,-21-21,21 21,-21-22,21 22,-21-21,0 0,22 0,-22 0,21 21,-21-21,0-1,0 44,0 20,0-21,0 21,-21 1,21-1,-22 0,22-20,0 20,0-21,0 0,0 0</inkml:trace>
  <inkml:trace contextRef="#ctx0" brushRef="#br0" timeOffset="128650.2881">19685 5652,'0'-22,"0"1,0 0,21 21,-21-21,21 21,0 0,-21-21,21 21,1 0,-22 21,0 0,0 0,0 0,0 22,0-22,0 0,0 21,-22-20,1-1,0 0,0 0,21 0,-21-21,0 0,21 21,-22-21,22-21,0 0,0 0,22 0,-1 21,0 0,-21 21,21 0,0 0,-21 0,21-21,-21 22,22-22,-1 0,0 0,0 0,0 0,22-22,-22 22,21-21,-21 0,-21 0</inkml:trace>
  <inkml:trace contextRef="#ctx0" brushRef="#br0" timeOffset="129849.4367">18118 6562,'0'-21,"22"-1,-1 22,0-21,21 21,22-21,-1 0,1 0,-1 0,1-1,20 1,1 0,0 21,-1-21,-20 0,-1 0,1-1,-1 1,1 21,-1-21,22 21,-21-21,-1 0,1 21,-22-21,21 21,1-22,-22 22,22 0,-22 0,22-21,-22 21,0 0,1 0,-22 0,21-21,-21 21,0 0,1-21,-1 21</inkml:trace>
  <inkml:trace contextRef="#ctx0" brushRef="#br0" timeOffset="131108.6433">18224 6371,'0'21,"-21"1,21-1,-21 0,0 0,0 0,-1 22,1-22,0 0,0 0,21 0,-21-21,21 21,21-21,0 0,21 0,-20 0,-1 0,0 0,0 0,0 0,0 0,1 0</inkml:trace>
  <inkml:trace contextRef="#ctx0" brushRef="#br0" timeOffset="135690.0329">20658 5884,'0'-21,"-21"0,0 21,0 0,0 0,0 0,-1 0,-20 0,21 0,0 21,0 0,21 1,-22-1,22 0,0 0,-21 0,21 0,0 1,0-1,0-42,21 21,1 0,-1 0,0 0,0 0,0 0,0 0,1 0,-22-22,21 1,-21 0,21 0,-21 0,21 0,-21 42,0 21,0-21,0 0,0 1,0-1,0 0,-21 0,21 21,-21-20,0-22,-1 21,1-21,0 21,0-21,0 0,0 0,-1 0,1 0,0 0,0 0</inkml:trace>
  <inkml:trace contextRef="#ctx0" brushRef="#br0" timeOffset="136096.4227">21039 5821,'0'21,"0"0,0 0,0 1,0-1,0 0,-21 0,21 0,0 0,0 1,0-1</inkml:trace>
  <inkml:trace contextRef="#ctx0" brushRef="#br0" timeOffset="136404.7186">20870 5969,'0'-21,"21"21,22 0,-22 0,0 0,21 0,-21 0,22 0,-22 0,21-21,-21 21</inkml:trace>
  <inkml:trace contextRef="#ctx0" brushRef="#br0" timeOffset="137037.3243">21357 5906,'0'-22,"21"1,0 21,-21-21,0 0,21 21,-21-21,22 21,-22-21,21-1,-21 1,0 42,0 22,0-22,0 21,0-21,-21 22,21-1,-22-21,22 22,0-22,0 0,0 0,-21 0</inkml:trace>
  <inkml:trace contextRef="#ctx0" brushRef="#br0" timeOffset="138017.2637">21759 5736,'0'21,"0"1,0-1,-21-21,42 0,-21-21,0-1,0 1,0 0,0 0,21 21,0 0,1 0,-22 21,0 0,0 22,0-22,0 0,0 21,0-21,-22 22,22-1,-42-21,42 0,-21 1,0-22,0 0,21-22,0 1,0 0,0 0,21 21,0 0,0 0,-21 21,21-21,-21 21,21 0,-21 1,22-1,-22 0,21-21,0 0,0 0,0 0,0 0,1 0,-1 0,0 0,0 0,0-21,0 21,-21-21</inkml:trace>
  <inkml:trace contextRef="#ctx0" brushRef="#br0" timeOffset="150886.7964">19113 7112,'21'0,"1"0,-1 0,0 0,0 0,21 0,-20 0,-1 0,0 0,0 0,21 0,-20 0,20 0,21 0,-20 0,20 0,1 0,-22-21,22 21,-1 0,1 0,-22 0,21 0,1 0,-1 0,-20 21,20-21,1 0,-22 0,22 0,-22 21,0-21,1 0,-1 0,0 0,1 0,-1 0,0 0,-21 0,1-21</inkml:trace>
  <inkml:trace contextRef="#ctx0" brushRef="#br0" timeOffset="151964.8289">19367 6985,'-21'0,"0"0,0 0,0 0,-1 0,-20 21,21 0,-21 1,20-22,1 21,0 0,0-21,0 21,0-21,-1 21,1-21,42 21,-21 1,22-22,-1 0,0 21,0-21,21 0,-20 0,-1 0,0 21,0-21,0 0,0 0,-21 21,22-42</inkml:trace>
  <inkml:trace contextRef="#ctx0" brushRef="#br0" timeOffset="152897.7233">21145 6879,'0'-21,"0"0,-21 21,0 0,0 0,0 0,-1 0,1 21,-21-21,21 21,0 0,21 1,0-1,-22 0,22 0,0 0,0 0,0 1,22-1,-22 0,21-21,-21 21,21-21,0 0,0 0,0 0,1 0,-1 0,0 0,0 0,0-21,-21 0,0 0,-21 21,0 0,0 0,0 0,-1 0,1 0,0 21,0-21</inkml:trace>
  <inkml:trace contextRef="#ctx0" brushRef="#br0" timeOffset="153365.1713">21611 6837,'0'21,"0"0,0 0,0 1,0-1,0 0,0 0,0 0,0 0</inkml:trace>
  <inkml:trace contextRef="#ctx0" brushRef="#br0" timeOffset="153665.4603">21484 6943,'21'0,"0"0,0 0,1 0,-1 0,21 0,-21 0,0-21</inkml:trace>
  <inkml:trace contextRef="#ctx0" brushRef="#br0" timeOffset="154164.9372">21928 6816,'0'-21,"22"-1,-1 1,-21 0,21 0,-21 0,21 21,-21-21,0-1,0 44,0-1,0 21,0-21,0 22,0-1,-21-21,0 21,0-20,21-1,0 0,0 0,0 0,0-42</inkml:trace>
  <inkml:trace contextRef="#ctx0" brushRef="#br0" timeOffset="154911.6532">22204 6604,'0'21,"0"0,0 1,0-1,0 0,0 0,0 0,0 0,0 1,0-1,21-21,0 0,0 0,0 0,0 0,1-21,-1-1,-21 1,0 0,0 0,21 0,-21 0,21 21,-21-22,0 44,0-1,-21 0,21 0,0 21,-21-20,21-1,-21 0,-1 21,22-21,0 1</inkml:trace>
  <inkml:trace contextRef="#ctx0" brushRef="#br0" timeOffset="159385.3679">20045 7303,'21'0,"-21"21,21-21,0 21,0-21,0 21,1-21,-1 21,21 0,-21-21,22 22,-1-22,0 21,1 0,-1 0,21 0,-20 0,-22 1,21-22,1 0,-1 21,0-21,22 0,-22 0,0 21,1-21,-1 0,22 0,-22 0,0 21,22-21,-22 0,22 0,-22 0,0 21,1-21,-22 21,21-21,-21 0,22 22,-22-22,0 0,0 21,0-21,0 0,1 0,-1 21,0-21,0 0,0 0,0 0,-42 0</inkml:trace>
  <inkml:trace contextRef="#ctx0" brushRef="#br0" timeOffset="160524.8803">20341 7281,'-21'0,"0"0,-1 0,1 0,0 0,0 0,0 0,0 22,-1-22,1 0,0 0,0 0,0 0,0 0,-1 0,1 0,0 0,0 0,0 0,21 21,0 0,0 0,21-21,-21 21,21-21,-21 21,21 1,0-22,-21 21,22-21,-1 21,0-21,0 21,0 0,0-21,1 0,-22 21</inkml:trace>
  <inkml:trace contextRef="#ctx0" brushRef="#br0" timeOffset="161651.9609">22161 7451,'-42'0,"21"0,-22 0,22 0,-21 0,21 0,21 21,-21-21,-1 21,22 0,0 0,0 1,22-22,-1 21,0-21,0 0,0 0,0 0,1 0,-1 0,0-21,-21-1,0 1,0 42,0 22,0-22,0 0,0 0,0 22,0-22,0 21,0-21,0 0,0 1,-21-22,0 0,-1 0,1 0,0 0,0 0,0 0,0-22,-1 1,1 0</inkml:trace>
  <inkml:trace contextRef="#ctx0" brushRef="#br0" timeOffset="162091.3847">22585 7493,'0'21,"0"0,0 1,0-1,0 0,0 0,0 0,0 0,0 1,0-1</inkml:trace>
  <inkml:trace contextRef="#ctx0" brushRef="#br0" timeOffset="162359.6396">22521 7599,'21'0,"0"0,22 0,-22 0,21 0,-21 0,22-21,-22 21,0 0,0 0</inkml:trace>
  <inkml:trace contextRef="#ctx0" brushRef="#br0" timeOffset="162992.2453">23114 7514,'0'-21,"0"0,21 21,-21-21,21 0,-21-1,0 44,0-1,-21 0,21 21,-21 1,0-1,-1 0,22-21,0 22,0-22,-21 0,21 0,0 0,0 1</inkml:trace>
  <inkml:trace contextRef="#ctx0" brushRef="#br0" timeOffset="163571.8002">23452 7303,'0'21,"0"0,-21 0,21 0,-21 22,21-22,-21 0,0 0,0 0,-1 0,22 1,0-1,22-21,-1 0,0 0,0 0,0 0,0 0</inkml:trace>
  <inkml:trace contextRef="#ctx0" brushRef="#br0" timeOffset="163899.1147">23643 7387,'0'21,"0"1,-21-1,0 21,-1 0,1 1,0-1,0-21,0 22,0-22,21 0,0 0,-22 0,22 0,0 1,-21-22,21 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88482" units="1/cm"/>
          <inkml:channelProperty channel="Y" name="resolution" value="41.86047" units="1/cm"/>
        </inkml:channelProperties>
      </inkml:inkSource>
      <inkml:timestamp xml:id="ts0" timeString="2022-05-17T16:28:57.4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783 3577,'0'21,"0"1,0-1,0 21,21-21,-21 22,21-1,-21-21,21 21,-21 1,0-22,0 0,-21 21</inkml:trace>
  <inkml:trace contextRef="#ctx0" brushRef="#br0" timeOffset="461.7433">825 3366,'21'0,"-21"21,22 21,20 0,0 22,1-1,-22 1,0-1,0 1,0-1,0 1,-21-1,0 1,0-1,-21 1,0 21,-21-22,21 1,-1-22</inkml:trace>
  <inkml:trace contextRef="#ctx0" brushRef="#br0" timeOffset="1993.2578">1630 3514,'0'-21,"21"-1,0 1,-21 42,0 22,0-1,0 0,0 22,0-22,0 1,0 20,0-21,0-20,0 20,0-21,-21 0,21 0,21-21,0 0,0-21,0-21,22 0,-1-1,0-20,-20 20,20-20</inkml:trace>
  <inkml:trace contextRef="#ctx0" brushRef="#br0" timeOffset="2198.3315">1989 3387,'0'0,"0"21,-21 0,21 21,0-20,-21 20,21 21,0-20,0-1,0 0,0 1,0-1,0-21,0 22,0-22,0 21,0-21,21 0</inkml:trace>
  <inkml:trace contextRef="#ctx0" brushRef="#br0" timeOffset="4367.5136">2265 3556,'0'21,"0"0,0 22,0-1,0 0,0 1,-22-1,22 0,0-20,0-1,0 0,0 0,0 0,22-21,-1 0,0 0,0-21,21-21,1 21,-1-22,-21 1,0 0,-21 20,22 1,-22-21,21 21,-21 0,0-1,0 1,0 42,0 1,0-1,0 0,0 21,-21 1,21-22,0 21,0-21,-22 22,22-22,22 0,-1-21,-21 21,21-21,0 0,0-21,0 21,1-21,-1 0,0-22,0 1,0 0,0 20,1-20,-22 0,21 21,-21-1,0 1,0 0,0 0,0 0,0 42,0 0,0 0,0 22,0-22,0 21,0 0,21 1,-21-1,21-21,0 22,0-22,-21 21,22-21,-1 0,0 1,0-1,-21 0,-21-21,0 0,0 0,-1 0,1 0,0 0,0-21,-21 0,20-1,22 1,-21 21,21-21,21 0,1 0,-1 0,21-1,0-20,1 21,-1 0,0 0,1-1,-1-20,0 21,1-21,-1 20,-21 1,-21 0,21 0,-21 0,-21 0,0-1,0 22,0 0,0 0,-1 0,1 22,21 20,-21 0,0 1,0-1,21 0,0 1,0-1,0-21,21 0,-21 0,21 1,0-1,22 0,-1-21,0 0,-21 0,22-21,-22 0,0-1,0 1,0 0,-21 0,22 21,-22 21,0 0,0 0,0 1,0-1,21-21,0 0,0 0,0 0,0 0,1-21,-1-1,21 1,-21-21,-21 0,21 20,-21 1,0 0,-21 0,21 0,0 0,0-1,0 1,0 0,0 0,0 0,0 42,0 0,0 0,0 0,0 22,0-1,0 0,0 1,-21-22,21 21,0-21,21 1,0-22,1 0,-1 0,21 0,-21-22,22 1,-22 0,21-21,-21 21,0-22,1 22,-22 0,-22 0,22 0,0-1,0 1,0 0,0 0,0 42,0 0,0 22,0-1,0 21,0-20,0-1,0 0,0-20,0 20,0-21,0 0,22 0,20-21</inkml:trace>
  <inkml:trace contextRef="#ctx0" brushRef="#br0" timeOffset="5973.3517">5016 3514,'-21'21,"21"0,0 21,-21 1,21-1,-21 0,21 1,0-22,0 21,0-21,0 1,0-1,0-42,0-1,0 1,21 0,-21-21,0 21,21-1,-21 1,21 21,0 0,1 0,20 0,-21 0,0 0,22 0,-22-21,21 0,-21 0,0 0,1-1,-22 1,21 0,-21 0,0 0,-21 21,21 21,-22-21,22 42,-21-21,21 1,0 20,0-21,-21 21,21-20,-21 20,21-21,21 0,-21 0,21-21,0 0,-21-21,43 21,-22 0,0-21,21 0,1-21,-22-1,21 22,-21 0,-21 0,0 0,0-1,0 44,0-1,0 0,0 0,0 0,0 0,0 1,0-1,0 0,0 0,22-21,-22 21,21-21,0 0,0 0,0 0,0-21,1 21,-1-21,21-21,-21-1,0 1,-21 21,0-22,0 22,0 0,-21 0,0 0,0 21,-21 0,-1 0,1 21,0 0,-1 21,22 1,0-1</inkml:trace>
  <inkml:trace contextRef="#ctx0" brushRef="#br0" timeOffset="7199.4656">5821 3514,'0'21,"0"0,0 0,0 22,0-22,0 0,0 0,0 0,0 0,21-21,-21 22,21-22,0 0,0 0,0 0,1 0,-1 0,0-22,0 1,0-21,22 21,-43-22,21 22,-21-21,21 21,-21 0,0 42,0 0,0 21,0-21,0 1,0 20,0-21,0 0,0 0,0 1,0-1,21-21,21 0,-20-21,20 21,0-22,-21 1,22-21,-22 21,-21 0,21-22,-21 22,0 0,0 0,0 0,0-1,0 44,0-1,0 0,0 21,0-21,0 1,0-1,0 0,0 0,0 0,0 0,21-21,0 0,1 0,20 0,0-21,1 0,-1-21,-21 21,0-22,0 22,-21 0,0 0,0 0,0-1,0 44,0-1,-21 21,21-21,0 0,0 1,0-1,0 0,-21 0</inkml:trace>
  <inkml:trace contextRef="#ctx0" brushRef="#br0" timeOffset="8575.0215">6710 3577,'0'21,"0"1,0-1,0 0,0-42,0 0,0-1,0 1,0-21,0 21,0 0,0-1,-22 22,22 22,-21-1,21 0,0 0,0 0,0 0,0 1,0-1,0 0,0 0,0 0,0 0,21 1,1-22,-1 21,0-21,0 0,0 0,0-21,1 21,-1-22,0-20,21 0,-21 21,-21-22,0 22,22 0,-22 0,0 0,0-1,0 44,0-1,0 0,0 21,0-21,0 1,0-1,0 0,0 0,0 0,0 0,21-21,0 0,0 0,0 0,22 0,-22-21,21 21,-21-21,22-21,-22 21,0-1,-21 1,0 0,0 0,0 0,0 0,-21 42,21 21,0-21,0 22,0-1,-21 0,21 1,0-22,0 0,21 0,0 0,0-21,0 0</inkml:trace>
  <inkml:trace contextRef="#ctx0" brushRef="#br0" timeOffset="9835.2654">7577 3662,'22'0,"-1"0,0 0,0-21,0 0,0-1,-21-20,22 21,-22 0,0 0,-22 21,1-22,0 22,0 0,0 0,0 0,-1 0,1 0,21 22,-21-22,21 21,0 0,0 21,0-21,0 22,0-1,21-21,-21 22,21-22,1 0,-1-21,0 21,0-21,0 21,0-21,22 0,-22-21,21 0,-21 21,22-42,-1 20,-21 1,0 0,1 0,-1-21,0 20,-21 1,0 0,21 0,-21 0,0 0,0-1,0 1,0 0,0 0,0 42,0 0,0 22,-21-1,21 0,-21 1,0-1,21 0,0-21,0 1,0-1,0 0,0-42,0 0,0-1,0 1,21-21,0 21,0 0,-21-1</inkml:trace>
  <inkml:trace contextRef="#ctx0" brushRef="#br0" timeOffset="10661.4646">8043 3598,'21'22,"0"-22,1 0,-1 0,0 0,0 0,0 0,22-22,-22 1,0 0,0-21,0 21,-21-1,0 1,0 0,-21 0,21 42,-21 0,21 0,0 22,-21-1,21 0,0 1,-21-22,42 21,-21-21,0 1,21-22,0 21,21-21,-20 0,-1 0,21 0,0-21,-20-1,-1 1,0 0,0-21,0 21,0-22,-21 22,22 0,-22 0,0 0,0-1,0 1,0 0,0 0,0 42,0 0,0 0,0 1,-22-1,22 0,0 0,0 0,-21 0,21 1,0-1,0 0,21 0,-21 0,0 0,22-21,-1 0,0 0,21 0,-21 0,1 0,-1-21,0 0,0 0,-21 0,21-22,-21 22,-21 0,0 21,0 0,0 0,-22 0,1 21,21 22,-22-1,1 0,42 1</inkml:trace>
  <inkml:trace contextRef="#ctx0" brushRef="#br0" timeOffset="16789.191">9059 3514,'0'-21,"0"42,-21 0,21 21,0-21,-21 22,0-1,21 0,0-20,0-1,0 0,0 0,21-21,-21 21,21-21,0 0,0-21,0 21,22-21,-22 0,21-22,1 1,-22 0,0-1,-21 22,0-21,0 21,0 0,0-1,0 1,0 42,0 1,0-1,-21 0,21 21,0-21,-21 22,21-1,0-21,0 22,0-22,0 0,21-21,-21 21,21-21,0 0,0-21,0 21,1-21,20 0,-21-22,21 1,1 0,-22 20,-21 1,21 0,0 0,-21 0,0 0,0-1,0 1,0 0,0 0,-21 21,21 21,0 0,0 0,0 22,-21-1,21 0,-21 1,21-22,0 21,0-21,21 1,0-1,0-21,0 0,1 0,-1-21,21-1,0 1,1-21,-1 0,0 20,-20-20,-1 21,-21-21,21 20,-21 1,0 0,-21 21,21 21,0 0,0 22,0-22,0 0,0 21,0-20,0-1,0 0,21 0,0-21,21 0,22 0,-22-21,1 0,20 0,-42-1,22-20,-22 21,0-21,-21 20,21-20,-21 21,0 0,0 0,0-1,-21 44,21-1,0 0,0 21,-21 1,21-1,-21 21,21 1,-22-22,22 22,0-1,0 1,0-1,0 22,0-22,0 1,0-1,0-20,0-22,-21 0,0-21,0-21,0 0,0 0,-1-1,1 1,0 0,0 0,0 21,0-21,21 0,-22-1,1 1,21 0,0 0,0 0,21 0,-21-1,22 1,20-21,-21 21,21-22,1 22,-1-21,0 0,1-1,20 1</inkml:trace>
  <inkml:trace contextRef="#ctx0" brushRef="#br0" timeOffset="17481.8048">10583 3450,'0'21,"0"1,0 20,-21 0,0 1,0 20,-1-21,1 1,21-1,-21-21,21 0,0 1,21-44,22-20,-22 0,42-1,-20 1,-22 0,0 21,0-1,0 1,0 21,-21 21,0 1,0-1,-21 0,21 0,0 0,0 0,0 1,0-1,0 0,0 0,21-21,1 0,20 0,0 0,-21 0,22-21,-1 21,22-64,-64 43,0-21,21 21,-21 0,0-22,-21 22,21-21,-22 21,1-1,0 1,-21 21,-22 0,22 0,0 21,-22 22,22-1,21 22,-1-1</inkml:trace>
  <inkml:trace contextRef="#ctx0" brushRef="#br0" timeOffset="21770.1527">12298 3387,'21'0,"-21"-21,-21-1,-1 22,1 0,-21 0,21 22,0-22,-1 0,1 21,0 0,21 0,0 0,0 0,0 1,0 20,0-21,21 0,-21 0,0 1,21-1,1 0,-22 0,21-21,-21 21,21-21,0 0,21-21,-20 21,20-21,0-21,1-1,-1 1,0 0,1-1,-22 22,0 0</inkml:trace>
  <inkml:trace contextRef="#ctx0" brushRef="#br0" timeOffset="23302.5456">12615 3302,'0'-21,"0"42,-21 0,21 0,0 1,-21-1,21 0,0 21,0-21,0 22,-21-22,21 0,0 0,0 0,21-21,0 0,0 0,0-21,0 21,22-21,-1 0,-21-21,22-1,-22 22,0-21,0 21,-21-1,21 1,-21 0,0 0,-21 21,0 21,21 0,-21 0,21 1,-21 20,21 0,-22 1,22 20,-21-21,21 1,0 20,0-20,0 20,-21-21,21 1,0-1,0-21,0 22,-21-22,21 0,-21-21,0 21,-1-21,1 0,0 0,0 0,0 0,0-21,-1 21,1 0,0-21,0 0,21-1,0 1,0 0,21 0,0-21,0-1,22 22,-1-21,0-1,22 22,-22-21,22 0,-1-1,1 22,-22-21,0 21,1-1,-22 22,-42 0,21 22,0-1,0 0,21-21,0 0,0 0,0 0,1-21,-1 21,0-43,0 22,21-21,-42 21,22-22,-22 22,0 0,0 0,0 0,0 0,-22 42,22 21,0-21,0 22,0-22,0 21,0-21,0 0,0 1,0-1,22-21,-1 0,0 0,21 21,-21-21,22-21,-1 21,0-43,-20 22,-1 0,0 0,-21-21,21 20,-21 1,21-21,-21 21,0 0,0-1,0 1,0 0,0 42,0 0,0 1,0 20,-21 0,0 1,21-1,-21 0,21 1,0-22,0 21,0-21,21 0,-21 1,21-22,0 0</inkml:trace>
  <inkml:trace contextRef="#ctx0" brushRef="#br0" timeOffset="25056.7427">13885 3493,'0'21,"0"0,0 0,0 0,0 0,0 1,21-44,0 22,1-21,20 0,0-21,-21-1,22 1,-43 21,21-21,-21 20,0 1,0 0,0 0,0 0,0 42,-21 0,21 0,0 0,0 1,0-1,0 0,0 0,0 21,0-20,-21-1,21 0,0 0,0 0,21-21,0 0,0 0,21 0,-20-21,20 21,0-42,1 21,-1-22,-21 1,0 21,0 0,-21-22,22 43,-22-21,0 0,0 0,-22 0,22 42,0 0,0 0,0 21,0-20,0 20,0-21,0 21,0 1,0-22,0 0,22 0,-1-21,0 0,0 0,21-21,1 0,-1-21,0 20,1-20,-1 0,-21 21,0-22,-21 22,0 0,0 0,0 0,0-1,0 1,0 0,0 42,0 0,0 1,0-1,0 0,0 0,0 21,0-20,0-1,0 0,0 0,22 0,20-21,-21 0,21 0,1-21,20 21,-20-21,-22-21,21 20,-21-20,0 21,1 0,-22-22,0 22,0 0,0 0,0 0,0 0,-22 42,22 0,0 0,-21 21,0 22,0-1,0-20,21 20,0 1,0-1,0 1,0-22,0 22,0-1,0-21,0 22,-21-43,21 21,0-20,0-1,-22 0,1-21,0 0,0 0,0 0,0 0,-1 0,1 0,0-21,-21 0,21-1,21 1,0 0,21 0,0-21,0-1,43 22,-22-42,21 20,-20-20,41 20,-20-20</inkml:trace>
  <inkml:trace contextRef="#ctx0" brushRef="#br0" timeOffset="27384.55">3598 5292,'0'-21,"0"42,0 21,0 22,21 20,-21-20,21 20,1 1,20 0,-21-1,0 1,0 0,22 21,-22-1,0 22,0-21,0 0,1-21,-1-1,-21-20,21 21,0-22,-21 1,21 20,0-41,-21 20,22 1,-1-1,-21 1,21-1,-21-21,0 22,21-22,-21 22,21-1,-21 1,21-1,-21-20,22 20,-22-21,0 22,0-22,0 22,0-1,0 1,21 20,-21-20,21-1,-21 1,0-22,21 22,-21-22,0 22,0-1,0 1,21-1,-21 1,0-22,0 21,0-20,0-1,21 0,-21 1,0 20,0-20,0-1,0 0,0 1,0 20,0-21,0 1,0 20,0-20,0 20,0 1,0-22,0 21,0 1,0-1,0-20,0-1,0 0,0-20,0 20,0-21,0 0,0 0,0 1,0-1,0 0,0 0,0 0,0-42,0-21</inkml:trace>
  <inkml:trace contextRef="#ctx0" brushRef="#br0" timeOffset="28710.0644">4889 6160,'0'-22,"0"44,0-1,0-42,0-22,-21 22,21 0,0 0,0 0,21-1,0 1,1 21,-1 0,0 21,0 1,0 20,-21-21,21 21,1 1,-22-1,0 22,-22-22,22 0,-42-21,21 22,0-22,0 0,-1 0,1 0,0-21,0 0,0 0,0 0,21-21,0 0,0 0,21 21,0 0,21 0,-21 0,1 21,-1-21,21 21,-21 0,0 1,1-1,-1-21,0 21,0-21,0 0,0-21,1 21,-1-21,0-1,21-20,-21 0</inkml:trace>
  <inkml:trace contextRef="#ctx0" brushRef="#br0" timeOffset="30361.458">5037 7239,'0'-21,"0"0,22 0,-1-1,21-20,-21 21,0-21,1 20,-22 1,0 0,0 42,0 0,0 1,0 20,0-21,0 43,0-22,0 0,0 1,0-22,0 0,0 0,0 0,0 0,0 1,0-1</inkml:trace>
  <inkml:trace contextRef="#ctx0" brushRef="#br0" timeOffset="31742.9463">5249 7959,'-21'0,"21"21,-21-21,0 0,21-21,0 0,0-1,0 1,21 21,-21-21,21 21,0 0,0 0,0 0,1 0,-22 21,0 0,0 22,0-22,0 21,0 1,-22-1,22-21,-21 21,0-20,21-1,-21 0,0-21,21 21,-21-21,-1 21,22-42,0 0,0 0,0 0,0-1,0 1,22 21,-1 0,0 0,0 21,0-21,-21 22,21-1,1-21,-1 21,0-21,0 0,0 0,0 0,1 0,-1 0,0-21,21 0,-21-22,1 1,-1 21,0-22,-21 22,21 0</inkml:trace>
  <inkml:trace contextRef="#ctx0" brushRef="#br0" timeOffset="32841.5395">5249 8446,'0'21,"0"0,0 21,0 1,0-1,0 0,0 1,0-1,0-21,0 0,-21 0,42-21,0-21,0 21,1 0,-22-21,21 21,0 0,0 0,0 0,0 0</inkml:trace>
  <inkml:trace contextRef="#ctx0" brushRef="#br0" timeOffset="33168.3416">5482 8488,'0'21,"0"0,0 22,0-1,0 0,0 1,0-1,0 0,0 1,0-22,-21 21,21-21,0 0,0 1,0-1</inkml:trace>
  <inkml:trace contextRef="#ctx0" brushRef="#br0" timeOffset="35261.8766">5334 9398,'0'-21,"0"0,0 0,0-1,0 1,21 21,-21-21,21 0,0 0,0 21,1 0,-1 0,0 0,-21 21,0 0,0 0,0 0,0 1,0-1,0 0,0 0,0 0,0 0,-21-21,0 22,-1-22,22 21,0-42,22 21,-1 0,21-22,-21 22,0 0,1 0,-1 0,0 0,0 22,-21-1,0 0,0 0,0 0,-21 0,21 22,-42-22,20 0,-20 0,21 0,0-21,0 0,-1 0,1 22,0-22,0 0,0 0,21-22</inkml:trace>
  <inkml:trace contextRef="#ctx0" brushRef="#br0" timeOffset="36134.7582">5482 10033,'0'-21,"0"0,21 0,-21-1,0 1,21 0,0 21,-21-21,22 21,-1 0,0 0,-21 21,0 0,0 0,0 22,0-22,0 0,0 21,0-20,0-1,-21 0,21 0,-21 0,-1 0,22-42,0 0,0 0,22 0,-1 21,0 0,0 0,0 0,0 0,1 0,-1 0,0 21,-21 0,0 21,0-20,0-1,0 0,0 0,0 0,-21 0,0-21,-1 22,-20-22,21 0,0 0,0 0,-1 0,1 0</inkml:trace>
  <inkml:trace contextRef="#ctx0" brushRef="#br0" timeOffset="36830.1467">4868 10922,'-21'0,"0"-21,21 42,-21-21,21-21,21 21,21 0,43 0,-1-21,43 0,-21-1,42 1,22 0,-1-21,43 21,-22-22,1 1,-64 21,-21 21,-43 0,-42-21,0 21,-42 0,0-22</inkml:trace>
  <inkml:trace contextRef="#ctx0" brushRef="#br0" timeOffset="41622.4612">5186 11472,'0'-21,"0"0,0-21,21 21,-21-22,21 22,0-21,-21 21,0-1,21 1,-21 0,0 0,0 42,0 0,0 0,0 1,-21-1,21 21,-21 0,21 1,-21 20,21-20,0 20,0 1,0-22,0 0,0-21,0 22,21-22,-21 0,0 0</inkml:trace>
  <inkml:trace contextRef="#ctx0" brushRef="#br0" timeOffset="42331.7645">5567 11176,'0'21,"0"0,0 1,0 20,0-21,0 0,0 0,0 1,0-1,0 0,-22 0,22-42,0 0,0 0,22 21,-22-22,21 1,0 21,0 0,0 0,0 21,1-21,-22 43,0-22,21 21,-21-21,0 22,0-1,0 0,-21-20,-1 20,1-21,0-21,0 21,0-21,0 21,-1-21,-20 0,21 0,0 0,0 0,21-21,0 0</inkml:trace>
  <inkml:trace contextRef="#ctx0" brushRef="#br0" timeOffset="42969.7595">5545 11176,'0'-21,"22"21,-1 0,21 0,-21 0,0 0,1 0,-1-21,0 21,0-21,0 21,-21-22,21 22,-21-21</inkml:trace>
  <inkml:trace contextRef="#ctx0" brushRef="#br0" timeOffset="45196.1965">4487 6689,'0'21,"0"0,0 21,0 1,-21-22,21 21,0 1,0-22,-21-21,21 21,21-21</inkml:trace>
  <inkml:trace contextRef="#ctx0" brushRef="#br0" timeOffset="45492.7835">4318 6943,'0'-21,"21"21,0 0,0 0,43 0,-22-22,0 22,22-21</inkml:trace>
  <inkml:trace contextRef="#ctx0" brushRef="#br0" timeOffset="46129.7082">4593 7599,'0'21,"0"0,0 0,0 22,0-22,0 0,0 21,0-20,0-1,0 0,0 0,0 0,0 0</inkml:trace>
  <inkml:trace contextRef="#ctx0" brushRef="#br0" timeOffset="46438.8296">4508 7789,'21'0,"1"0,-1 0,0-21,21 21,1 0</inkml:trace>
  <inkml:trace contextRef="#ctx0" brushRef="#br0" timeOffset="47410.1942">4678 8382,'0'21,"0"0,0 1,0 20,0 0,0-21,0 22,0-22,0 21,0-21,0 1</inkml:trace>
  <inkml:trace contextRef="#ctx0" brushRef="#br0" timeOffset="47691.888">4551 8615,'0'-21,"21"21,0-21,0 21,21 0,1-22,-22 22,21-21</inkml:trace>
  <inkml:trace contextRef="#ctx0" brushRef="#br0" timeOffset="48331.0853">4847 9165,'-21'0,"21"21,0 1,0 20,0 0,0 1,-21-1,21-21,21 0,-21 0,0 1,21-1</inkml:trace>
  <inkml:trace contextRef="#ctx0" brushRef="#br0" timeOffset="48636.066">4699 9356,'0'-21,"21"21,0 0,0 0,22 0,-22 0,21 0,0-22,1 22,-22-21</inkml:trace>
  <inkml:trace contextRef="#ctx0" brushRef="#br0" timeOffset="49216.1423">5037 9970,'0'21,"0"0,0 21,0 1,0-22,0 21,0-21,-21 0,21 1,0-1,0 0</inkml:trace>
  <inkml:trace contextRef="#ctx0" brushRef="#br0" timeOffset="49511.7175">4889 10202,'21'0,"-21"-21,0 0,22 21,-1 0,21-21,0 0,22 0,-22-1,1 22,-22-21,0 21</inkml:trace>
  <inkml:trace contextRef="#ctx0" brushRef="#br0" timeOffset="51243.5492">4487 6964,'0'21,"0"0,0 0,0 1,0-1,0 0,0 0,0 0,0 0</inkml:trace>
  <inkml:trace contextRef="#ctx0" brushRef="#br0" timeOffset="65371.7863">1651 13187,'0'-21,"0"0,0-1,21 1,0-21,-21 21,21-22,0 22,-21 0,22 0,-22 0,0 0,21 21,-21-22,0 1,0 0,0 42,0 22,-21-1,21 21,-22 22,22-21,0-1,0 1,0-1,0 1,0-22,0 0,0 1,0-22,0 0,0 0,0 0,22-21</inkml:trace>
  <inkml:trace contextRef="#ctx0" brushRef="#br0" timeOffset="66352.2034">2116 12848,'0'21,"0"1,0-1,0 0,0 0,0 0,0 0,0 1,0-1,0 0,0 0,0 0,0 0,-21 1,21-1,0 0,-21-21,21 21,0-42,0 0,0 0,21-1,0 1,1 21,-1 0,0 0,0 0,0 21,0 1,1-1,-1 0,0 21,0 1,0-1,0-21,-21 0,0 0,0 1,0-1,-21 0,21 0,-21 0,-21 0,21 1,-1-1,1-21,0 0,-21 21,21-21,-1 0,1 0,0 0,0 0</inkml:trace>
  <inkml:trace contextRef="#ctx0" brushRef="#br0" timeOffset="66838.0104">2095 12891,'0'-22,"0"44,0-44,21 22,1 0,-1 0,0 0,21 0,1 0,-1-21,0 21,1-21,-22 0,0 0,0 0</inkml:trace>
  <inkml:trace contextRef="#ctx0" brushRef="#br0" timeOffset="67477.3384">2857 12806,'0'21,"0"0,0 0,0 1,21-22,1 0,-1 0,0 0,0 0,-21-22,21 1,-21 0,21 0,1-21,-22 20,0 1,0 0,0 0,-22 21,1 0,0 0,0 0,0 0,0 0,-1 21,1 0,0 22,0-22,21 0,0 21,0-21</inkml:trace>
  <inkml:trace contextRef="#ctx0" brushRef="#br0" timeOffset="67867.2457">3408 12552,'0'42,"0"1,-22 41,1 1,0-22,0 22,0 21,21-21,-21-1,-1 1,22 0,0-22,-21 1,21-1,0-21,-21 1,21-22,0 0,0 0,0 0,21-21,-21-21,21 21</inkml:trace>
  <inkml:trace contextRef="#ctx0" brushRef="#br0" timeOffset="68407.2849">3577 13272,'0'21,"0"0,0 0,0 0,0 0,0 1,0-1,0 0,0 0,0 0,21-21,0 0,0 0,1 0,-1 0,0-21,-21-21,21 21,0-22,-21 22,0-21,0 21,0-1,-21 1,21 0,-21 21,0 0,0 0,-22 0,22 21,0 0,0 22,0 20,21 1,-22-22</inkml:trace>
  <inkml:trace contextRef="#ctx0" brushRef="#br0" timeOffset="69485.4515">4170 12806,'0'-21,"0"0,0-1,0 1,21 42,0 1,0-1,0 21,0-21,1-21,-1 21,0-21,0 0,0 0,0 0,22-21,-22 21,0-21,0-21,0 21,-21-1,0 1,0 0,-21 42,21 22,-21-1,21 0,-21 22,0-1,21-20,0-1,0 0,0 1,0-1,0 0,0 1,0-22,0 0,0 0,0 0,0 0,0 1,0-1,21-21,-21 21</inkml:trace>
  <inkml:trace contextRef="#ctx0" brushRef="#br0" timeOffset="69892.3017">4254 13187,'21'0,"1"0,-1 0,0 0,21 0,-21 0,1 0,-1 0,0 0</inkml:trace>
  <inkml:trace contextRef="#ctx0" brushRef="#br0" timeOffset="73185.959">1587 14669,'0'21,"0"0,0 0,0 21,-21-20,21 20,-21 0,21 1,0-22,0 0,0 0,0 0,0 0,0 1,21-1,-21 0,21-21,0 21,1-21,-1 0,0 0,-21-21,21 0,0 0,22-22,-22 1,0-22,0 22,-21 21,21-21,-21-1,0 22,0-21,0 21,-21-22,0 22,21 0,-21 0,0 0,-1-1,1 22,0 0,0 0,0 22,0 20,-22 0,22 1,21 41,-21-20,21 20</inkml:trace>
  <inkml:trace contextRef="#ctx0" brushRef="#br0" timeOffset="73484.7307">2032 15028,'0'-21,"0"42,0 1,0 20,0 0,0 1,0-1,0 21,-21-20,21-22,0 0,-22 21</inkml:trace>
  <inkml:trace contextRef="#ctx0" brushRef="#br0" timeOffset="74125.5879">2413 14880,'0'-21,"0"0,0 0,21-22,0 22,0-21,-21 0,21 20,-21-20,0 21,0 0,0 0,0-1,0 44,0-1,-21 0,21 0,0 21,0 22,0-22,-21 22,21-22,0-21,0 0,21 22,-21-22,0 0,21 0,-21 0,0 1</inkml:trace>
  <inkml:trace contextRef="#ctx0" brushRef="#br0" timeOffset="74399.3387">2836 14838,'0'21,"0"0,0 0,0 1,0-1,0 21,0-21,0 0,0 1,0-1,0 0,0 0</inkml:trace>
  <inkml:trace contextRef="#ctx0" brushRef="#br0" timeOffset="75112.9654">3386 14499,'0'-21,"0"0,0 0,0 0,0-1,22 1,-1 21,0 21,-21 1,21-1,-21 21,21 0,-21 1,0 20,21 1,-42-22,0 22,0-1,0-21,0 1,-1-22,1 0,0 0,21-42,0 0,0 0,0 0,0-1,21 1,0 21,1 0,-1 0,0 0,0 0,0 0,0 21,1 1,-22-1,21-21,-21 21,21-21</inkml:trace>
  <inkml:trace contextRef="#ctx0" brushRef="#br0" timeOffset="75384.5833">3916 14965,'0'21,"0"0,0 22,0-22,0 21,0 0,0 1,0-22,0 21,-22-21,22 1</inkml:trace>
  <inkml:trace contextRef="#ctx0" brushRef="#br0" timeOffset="76112.072">4148 14584,'0'-21,"0"0,0-1,0 1,22 0,-1 0,-21 0,21 21,0 0,0 0,-21 21,21-21,-21 21,0 21,0-20,0 20,0 0,0 1,0-1,-21-21,21 21,-21-20,21-44,21 1,0 21,1-21,20 21,-21 0,21 0,-20 0,-1 0,-21 21,0 0,21 22,-21-22,0 0,0 0,0 22,-21-22,21 0,0 0,-21 0,-1 0,1-21,0 0,0 0,0 0</inkml:trace>
  <inkml:trace contextRef="#ctx0" brushRef="#br0" timeOffset="76379.0494">4910 14965,'0'21,"0"0,0 22,0-22,0 0,0 0,0 0</inkml:trace>
  <inkml:trace contextRef="#ctx0" brushRef="#br0" timeOffset="77041.2107">5143 14309,'0'-21,"21"21,-21 21,0 0,0 0,0 21,0 1,0-22,0 21,22 1,-1-22,0 0,0 0,-21 0,21-21,0 0,22 0,-22 0,0-21,21 0,-20-21,-1-1,0 1,0 21,-21 0,0-1,0 1,0 0,0 42,-21 22,21-22,0 21,0 0,0 1,0-22,0 21,0 1,0-22,21 21,-21-21,21 22,0-22,-21 0,0 0,22 0,-22 0,21-21</inkml:trace>
  <inkml:trace contextRef="#ctx0" brushRef="#br0" timeOffset="77305.528">5948 14774,'0'22,"0"-1,0 0,0 21,0-21,0 22,0-22,-22 0,22 21,-21-20</inkml:trace>
  <inkml:trace contextRef="#ctx0" brushRef="#br0" timeOffset="77893.9997">6413 14182,'0'21,"0"0,0 0,0 22,0-22,0 21,0 0,-21 1,21-22,0 0,0 0,0 0,0-42,21 21,0-21,22 21,-22-21,0 21,0 0,0 0,1 21,-1 0,-21 0,0 1,0 20,0-21,0 21,0-20,0 20,0 0,-21-21,-1 1,1-1,0-21,0 0,0 0,0 0,-1-21,22-1,0 1</inkml:trace>
  <inkml:trace contextRef="#ctx0" brushRef="#br0" timeOffset="78132.0788">6413 14224,'21'0,"-21"-21,22 21,-1-21,0 21,0-21,0 21,0-22,22 1,-22 21,0 0,-21-21,21 21</inkml:trace>
  <inkml:trace contextRef="#ctx0" brushRef="#br0" timeOffset="78426.5208">6879 14711,'0'21,"0"0,0 0,0 1,0 20,0-21,0 21,0-20,0-1</inkml:trace>
  <inkml:trace contextRef="#ctx0" brushRef="#br0" timeOffset="79247.1639">7599 14161,'0'-22,"0"1,-22 21,1 0,0 0,0 0,0 0,0 21,-22 22,22-1,21 0,-21 1,21-1,0 0,0 1,0-1,0 0,0-20,0 20,21-21,0 0,0 0,1 1,-1-1,0-21,0 21,0-21,0 0,22-21,-22 0,0-22,0 22,0-21,1-1,-22 22,0 0,-22 0,22 0,-21 21,0-21,-21 21,21 0,-22 21,22-21,-21 42,-1 0,22 1,0-1,0 22</inkml:trace>
  <inkml:trace contextRef="#ctx0" brushRef="#br0" timeOffset="81213.2447">1460 16171,'-21'22,"0"-22,0 0,21-22,0-20,21 0,0-1,0 1,0 0,22-22,-22 22,0 0,0 20,0 1,-21 0,22 0</inkml:trace>
  <inkml:trace contextRef="#ctx0" brushRef="#br0" timeOffset="81678.2111">1630 15431,'0'-22,"0"44,-22-1,1 0,0 21,-21 1,21-1,-1-21,1 21,21-20,-21-1,42-42,0-1,1 1,-1 0,0 0</inkml:trace>
  <inkml:trace contextRef="#ctx0" brushRef="#br0" timeOffset="81927.5251">1672 15431,'0'-22,"0"44,0-1,0 42,21 1,-21-1,21-20,0-1,-21 0,22-21,-22 1,21-1</inkml:trace>
  <inkml:trace contextRef="#ctx0" brushRef="#br0" timeOffset="82914.9677">1333 16764,'0'-21,"0"42,-21 0,21 43,-21-1,21-20,-21-1,21 0,21-21,-21 1,21-1,0-21,0 21,1-21,-1 0,0 0,0 0,-21-21,21 0,0-22,22 1,-22 0,-21-1,21 1,-21 0,21-22,-21 22,0-1,-21 1,21 21,-21 0,0 0,0 21,-1-22,-20 22,21 0,-21 22,20-22,1 42,0 0,21 22,-21-1,21 1,21-22,0 22</inkml:trace>
  <inkml:trace contextRef="#ctx0" brushRef="#br0" timeOffset="83694.2337">1820 16489,'0'21,"0"0,0 0,0-42,21 21,-21-21,0 0,21 0,-21 0,0-1,0 1,-21 42,0-21,0 22,0 20,-22 0,22 1,21 20,-21 1,21 20,0-20,21-22,0 0,22-20,-22-1,0 0,21-21,-20 0,20 0,-21 0,21 0,-20-21,20 0,-21-22,21-20,1 20,-22-20,21-1,1 22,-22 0,0 21,-21-1,-21 44,21-1,0 42,-21-20,21 41,0-20,0-22,0 0,0-20,0-44,0-20,0 0,21-22,-21 22,-21 0</inkml:trace>
  <inkml:trace contextRef="#ctx0" brushRef="#br0" timeOffset="83912.8755">2074 16531,'-21'0,"42"0,0 0,0 0,22 0,-1-21,0 21,1-21,20-21,-20-1,-22 1,21 0,-21 20,22 1,-22 0</inkml:trace>
  <inkml:trace contextRef="#ctx0" brushRef="#br0" timeOffset="85134.4301">3111 16468,'0'-21,"0"-1,0 1,0 0,-21 0,-21 21,21 0,-22-21,22 21,0 21,0 0,0 21,-22 1,22-1,21 22,-21-1,21 1,0 20,0-20,0-22,0 0,21 1,0-22,0-21,1 21,-1-21,0 0,0 0,0-21,0 21,1-42,20-1,-21 1,0-43,0 22,1 20,-22-20,0 42,0 0,0-1,0 44,-22-22,22 21,0 21,0 0,0 1,0 20,0-20,22-1,-1 0,-21-21,21-21,0 0,0 22,0-22,22-22,-22 1,21-21,22-43,-22 1,22-1,-1 0,-21 22,-20 20,-22 86,0-22,0 21,0 22,-22-22,22 22,0-22,0 0,0-21,0 1,22-22,-22-22,0-20,0 21,0-43,21 22,-21 0,-21 21,21-1,-22 1,1 0,0 0,-21 21,21-21,-22 21,22 0,0 0,-21 0,20 0,1 0,42 0,1 0,-1 0,21 0,-21 0,22 0,-1-21,21-22,-20 22,-22 0,21-21,-21 20,1 1,-1 21,0-21</inkml:trace>
  <inkml:trace contextRef="#ctx0" brushRef="#br0" timeOffset="85733.0003">4170 16298,'-22'0,"22"22,-21 20,21 0,0 43,0-22,-21-20,21 20,0-20,0-1,21-21,-21 0,0 0,0-42,0 0,0-21,21-1,-21-20,22 21,-22-1,21 1,0 0,-21 20,21 1,0 0,-21 0,21 21,-21-21,22 21</inkml:trace>
  <inkml:trace contextRef="#ctx0" brushRef="#br0" timeOffset="86506.1434">4254 16595,'0'21,"-21"0,21 21,0 1,0-22,0 0,21 0,0 0,1-42,-1 21,0-21,21-21,1-1,-1-20,-21 21,21-22,-20 22,-22-1,21 1,0 21,-21 0,0 0,-21 21,0 0,21 21,0 0,0 0,0 0,0 0,0 1,0-1,0 21,0-21,0 0,0 22,0-22,0 0,21 0,0 0,0-21,-21 22,21-22,0 0,1-22,-1 1,21 0,0-42,1-1,-22 22,21-22,-21 1,1 20,-1 1,-21 21,0 0,0 0,0 42,0 0,0 0,-21 0,21 22,-22-22,22 0,0 0,0 21,0 1,0-1,0 0,0-20,0-1,22 0,-1 0</inkml:trace>
  <inkml:trace contextRef="#ctx0" brushRef="#br0" timeOffset="91114.6068">9673 5228,'0'-21,"0"42,0 0,0 1,0-1,-21-21,21-21,-21-1,21 1,0-21,0 0,0 20,21 22,-21-21,21 21,0 0,0 0,0 0,-21 43,22-22,-22 42,21-20,0 20,-21 1,-21-22,0 0,-1 1,1-1,-21 0,21-21,0 22,-22-43,22 21,0-21,0 0,0 0,-1 0,22-21,0 0,0-1,0 1,22 21,-1 0,21 0,-21 21,22 1,-22-22,21 21,-21-21,0 0,1 0,-1 0,0 0</inkml:trace>
  <inkml:trace contextRef="#ctx0" brushRef="#br0" timeOffset="91502.2711">9779 4890,'21'0,"-21"21,21 0,-21 0,42 21,1 1,-1 20,0 1,1-1,-1 1,-21-1,-21 22,21 0,-21-1,0-20,0 20,-21-20,0-1,0 1,0-22,0 1,-1-1,22-21,-21-21</inkml:trace>
  <inkml:trace contextRef="#ctx0" brushRef="#br0" timeOffset="92582.7521">10774 5165,'0'-21,"21"-1,0-20,0 21,0-21,22-1,-22 22,0 0,-21 0,0 42,0 0,0 0,0 0,0 22,0-1,0 22,-21-22,21 0,-21 1,21-1,0-21,0 21,0-20,0-1,0 0,21-21,0 0,0 0,0-21,22-22,-1 1,0-21,1 20,-22-20,21 20,-21-20,0 21,-21-1,22 1,-22 21,0 0,0-1,-22 22,22-21,0 0,0 42,0 0,0 1,-21 20,21 0,0 22,-21-1,21 1,0-22,0 22,0-22,0-21,0 0,0 0,0 1,21-22</inkml:trace>
  <inkml:trace contextRef="#ctx0" brushRef="#br0" timeOffset="94709.5877">11641 4932,'0'-21,"0"42,0 0,0 21,0 22,0-22,0 1,0-1,0 0,0-21,0 1,0-1,22-21,-1-43,0 22,0-21,21 0,-20-22,-1 22,0-1,0 22,-21 0,0 0,0 0,0 0,0 42,0 0,0 21,0-21,0 22,0-1,-21 0,21 1,-21-22,21 0,0 0,21 0,0-21,0 0,0-21,1 0,-1 0,21 0,-21-22,22-20,-22 21,0-1,0 22,-21 0,0 0,0 0,0 42,-21 0,21 0,0 21,0 1,0-1,0 22,0-22,0 0,21 1,0-1,-21-21,21 0,1 0,-22 22,0-22,21 0,-42-21,-1 0,1 0,0 0,0 0,0-21,0 21,-1-21,1 0,0 21,42-22,0 1,1-21,20 21,21-22,-20 1,20 0,-20-1,-1 1,21 0,-20-1,-1 22,-21-21,-21 21,21 0,-42-1,0 1,0 21,0 0,0 0,-1 0,22 21,-21-21,21 22,0 20,-21 0,21 1,-21-1,21 0,0 1,0-22,0 0,21 0,0 0,0 0,1-21,-1 0,21 0,-21 0,22-21,-1 0,0 0,-21-21,22 20,-22-20,-21 21,0 42,0 0,0 0,0 1,0-1,0 0,21-21,0 0,0 0,1 0,20-21,21 0,-20-22,-1 1,0 0,-20 20,-1-20,-21 0,21 21,-21-1,-21 1,21 0,-21 21,-1 0,1 0,21 21,0 0,0 1,0-1,0 21,0-21,0 0,0 1,0 20,21-21,-21 0,22-21,-1 0,21 0,-21 0,22 0,-1-21,0-21,1 21,-1-22,-21 1,0 0,0 20,-21 1,22 0,-22 0,-22 0,1 21,21 21,0 0,-21 0,21 0,0 22,0 20,-21-20,21-1,0 0,0-21,0 1,21-1,0 0,0 0</inkml:trace>
  <inkml:trace contextRef="#ctx0" brushRef="#br0" timeOffset="96182.8243">14647 4826,'0'21,"0"0,0 1,0-1,0 0,21-21,0 0,1 0,-1-21,21-22,-21 1,0 0,1 21,-1-22,-21 22,0 0,0 0,-21 21,21 21,0 0,0 0,-22 22,22-1,0 0,-21-21,21 22,0-22,0 0,21 0,1-21,-1 0,0 0,0 0,0 0,22-21,-1 0,0-21,1-1,-1 1,-21 0,0-1,0 22,-21-21,22 21,-22-1,-22 22,1 0,0 0,21 22,0-1,0 0,0 0,-21 21,21-20,0 20,0 0,-21-21,21 1,0-1,21-21,0 0,21 0,-20 0,20-21,0-1,22-20,-22 21,0-21,-20-1,-1 22,0 0,-21 0,0 0,-21 21,21 21,0 0,0 0,-21 0,21 0,0 1,0-1,0 0,0 0,21-21,0 0,0 0,0 0,22 0,20-21,-21 0,1 0,-1-22,-21 1,-21 21,21 0,-21-1,0 1,-21 0,0 21,0-21,-21 21,-1 0,1 0,0 0,20 21,-20 0</inkml:trace>
  <inkml:trace contextRef="#ctx0" brushRef="#br0" timeOffset="98134.7107">15896 4741,'-21'0,"21"22,-21-1,21 21,-22-21,22 0,0 1,0-1,0 0,22-21,-1 0,21 0,0-21,22-22,-22 1,22-21,-22 20,-21 1,0 0,-21 20,0 1,22 0,-22 0,0 0,0 0,0 42,-22-21,22 21,0 0,0 21,0-20,0 20,0-21,0 0,0 22,0-22,-21 0,21 21,0-21,-21 1,21-44,0 1,0 0,21 0,0-21,22-1,-22 1,0 21,0 0,0-1,1 22,-1-21,0 21</inkml:trace>
  <inkml:trace contextRef="#ctx0" brushRef="#br0" timeOffset="99229.3134">16298 4763,'0'21,"0"0,0 0,21-21,0 0,22 0,-1 0,0-21,1-21,20-1,-20 1,-1 0,-21-1,21 1,-42 0,22 20,-22 1,0 42,0 1,0-1,0-42,-22 21,1 0,0 42,0-21,0 21,0 1,-1-1,22-21,0 0,22 22,-22-22,21-21,0 21,0-21,21 0,-20 0,20 0,0-21,1 0,-1 0,0-22,1 22,-1-21,0-1,-21 22,1-21,-1 0,-21 20,0 1,0 0,-21 21,21 21,-22 0,22 1,0-1,0 0,-21 0,21 21,0-20,0-1,0 0,0 0,0 0,21-21,1 0,-1 0,21 0,0-21,22 0,-1-21,-20 20,-1-20,0 0,-20 21,-1-22,0 22,-21 0,0 0,-21 21,0 0,-1 0,22 21,0 0,0 0,-21 22,0 20,0-21,0 1,21-1,0-21,0 22,0-22</inkml:trace>
  <inkml:trace contextRef="#ctx0" brushRef="#br0" timeOffset="99968.1834">16764 4551,'0'-21,"0"0,0 42,21-21,0 0,0 21,-21 0,0 0</inkml:trace>
  <inkml:trace contextRef="#ctx0" brushRef="#br0" timeOffset="101669.6984">17780 4657,'0'21,"0"0,0 0,0 0,0 1,21-22,0 0,0 0,0 0,1 0,-1-22,21 1,-21-21,0 0,1-1,-1 22,0-21,-21 21,0-1,0 1,0 0,0 0,-21 42,0-21,21 21,0 0,0 1,-22 20,1 0,21 22,0-22,-21-21,21 0,21 1,-21-1,0 0,21 0,1-21,-1 0,0 0,0-21,21 0,1-22,-1 1,-21 0,22-1,-22 22,0-21,-21 21,0-22,0 22,-21 21,21 21,-21 1,21-1,0 0,-22 21,1 1,21-1,-21 0,21 1,0-22,21 0,0-21,1 0,-1 21,0-21,0-21,43 0,-22 0,21-22,-20 1,-1 0,-21-1,22 1,-43 0,21 20,-21 1,0 0,-21 21,21 21,-22 0,1 1,21-1,0 0,0 21,0-21,0 1,0-1,0 0,0 0,21-21,1 0,-1 0,21-21,-21 21,22-42,-1-1,0 22,-21-21,1 21,-22-1,0 1,0 0,0 0,0 0,-22 0,1 21,-21 0,21 0,-22 0,22 0,-21 21,21 21,0 22,-1-22</inkml:trace>
  <inkml:trace contextRef="#ctx0" brushRef="#br0" timeOffset="102898.3616">18965 4445,'0'42,"0"-20,-21 41,0-21,21 1,-21-22,21 21,0-21,0 1,0-1,0 0,21-21,0 0,0 0,0 0,0-21,22 0,-22-1,0 1,-21 0,21 21,-42 0,21 21,0 0,0 1,0-1,21-21,0 0,1 0,-1 0,21-21,-21-1,43-20,-43 0,21-1,-21 1,1 0,-1-1,-21 22,0 0,0-21,0 21,-21 21,-1 0,22 21,0 0,0 0,0 0,0 22,0-1,-21-21,21 21,0-20,0-1,0 0,21 0,1-21,-1 0,0 0,21 0,-21 0,22-21,-1 0,0-22,1 1,-22 0,0-1,0 1,0 0,1 21,-22-1,0 1,0 0,0 0,0 0,0 42,0 0,-22 0,22 22,0-1,-21 0,0 22,21-22,0-21,0 22,0-22,21 0,0 0,1-21,-1 21,0-21,0 0,0-21,22 0,-1 0,-21-22,21 1,-20 21,-22 0,0 0,-22 21,1 0,-21 0,21 0,-22 0,1 42,0-21,21 21,-1 1,1-1</inkml:trace>
  <inkml:trace contextRef="#ctx0" brushRef="#br0" timeOffset="104979.8421">20299 4339,'0'21,"0"1,-22 20,22 0,-21 22,0-22,21 0,0 1,-21-1,21-21,0 0,0 1,-21-22,42 0,0-22,-21 1,21 0,22-21,-1-1,0 1,1 21,-1-21,-21-1,0 22,0 0,1 0,-22 0,21-1,-21 1,0 0,-21 21,-1 0,22 21,0 0,-21 22,21-1,-21 0,0 1,21-1,-21 0,21-20,21-1,-21 0,21 0,0-21,0 21,1-21,20 0,-21-21,21 21,1-42,20 21,-20-22,-1 1,-21 21,21-22,-20 1,-22 21,0-21,0 20,0 1,0 0,-22 21,22 21,0 0,-21 22,21-22,0 21,0-21,0 1,0-1,0 0,21-21,1 0,20 0,0 0,1-21,-1 0,21-22,-41 1,20 0,-21-1,0-20,0 20,-21 22,0 0,-21 21,21 21,-21 22,0-1,-21 0,20 22,1-1,21 1,0-1,0 1,0-1,0 1,0-1,0-20,0-1,0 0,0 1,0-22,0 0,-21-21,0-21,0 21,0-21,-22 21,22-22,0 1,0 21,0-21,-1 0,1 0,21 0,0-1,21 1,-21 0,43-21,-22-1,21 22,1-21,-1-22,21 22,22-21,-21-1,20 1,-20-1,-22 22,0-1,1 22,-22 0,-21 0,0 42,0 0,-21 0,0 22,21-1,-22-21,22 22,-21-1,21-21,0 21,0-20,0-1,0 0,0-42,21 21,1-21,20-22,0 1,1 0,-1-1,0 1,-21 21,-21 0,0 42,0 0,0 0,0 0,-21 22,21-22,0 0,0 0,0 0,21 0,22-21,-22 0,0 0,21 0,1 0,-22-21,21 0,1-21,-22-1,0 22,0-21,-21 21,21 0,-21-22,0 22,-21 0,0 0,0 21,-22 0,1 0,21 0,-21 0,-1 21,1 21,21 22,-22-1,22 22,0-22</inkml:trace>
  <inkml:trace contextRef="#ctx0" brushRef="#br0" timeOffset="107716.7579">11726 6223,'21'0,"0"-21,-21-21,22 20,-22 1,0 0,0 0,-22 21,1 0,-21 0,21 0,0 0,-1 0,1 21,21 0,-21 22,0-1,21 0,-21 1,0-1,21 0,0 1,0-22,21 0,0 0,0 0,0-21,0 21,22-21,-22 0,21-21,1 0,-22 0,21-21,0-1,1 1,-1-22,0 22,-20-21,-1 20,0 1,-21 21,0 0,-21 21,0 0,21 21,-22-21,22 21,0 0,0 0,0 22,0-1,0 0,0 1,0-22,0 0,22-21,-22 21,21-21,0 0,0-21,0 21,22-21,-1 0,0-43,1 22,-22-1,0 1,-21 21,0-21,0 20,0 1,0 0,0 42,-21 0,21 43,-21-1,-1 22,1 21,21 0,0-22,0 1,0 0,0-22,0 1,0-22,-21 0,21 1,-21-43,21 21,0 0,-21-21,0 0,-1 0,1 0,0 0,0 0,0 0,0 0,-1-21,1 21,0-21,21 0,0-1,0 1,0 0,0 0,0 0,21-22,0 1,22 0,-1-22,22 22,-22 0,21-22,1 22,-1-22,1 22,-22 0,1 20,-1-20,-21 42,-42 0,21 21,-21 0,21 1,0-1,0 0,21-21,0 0,0 0,22 0,-22-21,21 0,0-43,1 22,-22-1,0 1,0 0,-21 21,0-22,0 22,-21 21,0 0,0 0,0 21,21 0,-22-21,1 22,21-1,0 0,0 21,0-21,0 22,0-1,0 0,21-20,1-1,-1-21,0 0,21 0,1-21,-1-1,43-41,-22 21,1-1,-22 1,-21 0,-21 20,21-20,-21 21,0 0,0 0,0-1,-21 1,0 42,0 22,21-1,-21 0,21 22,-22-22,22 1,0-1,0 0,0-21,0 1,22-1,20-21,-21 0</inkml:trace>
  <inkml:trace contextRef="#ctx0" brushRef="#br0" timeOffset="109137.3178">13546 6181,'-21'0,"42"0,-21 21,0 0,22-21,-1 0,21-21,-21-21,0 20,1-20,-1 0,-21 21,0-22,0 22,0 0,0 0,0 0,-21 21,21 21,0 0,0 0,0 21,-22 1,22-22,0 21,0-21,0 1,0-1,22-21,-1 0,21 0,-21 0,0 0,22-21,-1-1,0 1,1-21,-22 0,-21 20,21-20,-21 21,0 0,0 0,0-1,0 1,0 0,-21 21,21 21,0 0,0 1,0 20,-21 0,21-21,0 1,0 20,-21-21,42-21,21 0,-21 0,22 0,-1-21,0 0,1-22,-1 1,0 0,1 21,-22-22,0 22,-21 0,21 0,-42 0,0 42,0-21,21 21,-22-21,22 21,0 0,0 0,0 1,0-1,0 0,0 0,0 0,22-21,-1 0,0 0,0 0,0 0,22-21,-1 0,0-21,1-1,-22 22,-21-21,21 21,-21-1,0 1,-21 21,0 21,21 1,-22-1,22 42,-42 1,42-1,-21 22,21 0,-21-1,21 1,0 0,0-22,0-21,0 1,0-22,0 0,-21-42,-1 21,1 0,0 0,0 0,0 0,0 0,-1 0,1-21,0 21,0-21,0 21,0-22,21 1,0-21,0 21,21-22,0 1,21 0,1-22,20 1</inkml:trace>
  <inkml:trace contextRef="#ctx0" brushRef="#br0" timeOffset="109717.2119">16065 5546,'-21'21,"0"0,42-21,-21-21,-21 21,0 0,-22 0,1 0,0 21,-1-21,22 42,-21-20,21 20,0-21,-1 21,22-20,-21 20,21-21,0 21,21-20,-21-1,22-21,20 0,-21 0,21 0,1 0,20 0,1-21,20-22</inkml:trace>
  <inkml:trace contextRef="#ctx0" brushRef="#br0" timeOffset="110776.2079">17102 5503,'0'22,"0"20,-21 0,0 1,0 20,0-21,21 1,-21-22,21 0,-22 0,22 0,0 1,0-44,0 1,22 0,-1-21,21-1,-21 1,22 0,-22 21,21-1,-42 1,21 21,-21 21,0 1,0-1,0 0,0 21,0-21,0 1,0-1,0 0,0 0,0 0,21-21,1 0,-1 0,0 0,21-21,1 0,-1-21,0 20,1-20,-22 0,0 21,0-1,-21 1,-21 21,21 21,0 1,-21-1,21 21,0-21,0 0,0 1,0-1,0 0,0 0,21-21,0 0,0 0,22 0,-1 0,0-21,22 0,-22-22,0 1,-20 0,-1 21,0-22,-21 22,0 0,-21 0,0 0,-22 21,1-22,21 22,-22 0,1 22,21-1,0 21,0 0,-1 1,1-1,21-21,21 22</inkml:trace>
  <inkml:trace contextRef="#ctx0" brushRef="#br0" timeOffset="111603.4047">18245 5736,'0'21,"0"1,0-1,0 0,22-21,20-21,-21-22,21 1,1 0,-22-1,0 22,0-21,-21 21,0 0,0-1,-21 22,0 22,21-1,-21 21,0-21,21 0,-22 22,22-1,0-21,-21 0,21 1,21-1,1-21,-1 0,0 0,0 0,21 0,1-21,-1-1,22-20,-22-21,0 20,-21 22,-21-21,22 21,-22-1,0 1,-22 21,22-21,-21 21,21 21,0 22,-21-22,21 0,0 21,-21 1,21-1,-21 0,21-21,0 1,0-1,21 0</inkml:trace>
  <inkml:trace contextRef="#ctx0" brushRef="#br0" timeOffset="112022.5514">19050 5779,'-21'0,"21"21,0 0</inkml:trace>
  <inkml:trace contextRef="#ctx0" brushRef="#br0" timeOffset="112572.8306">17822 5800,'21'0,"0"0,1 0,-1 0,0 0,0 0,0 0,22-21,-1-1,0 1,1 0</inkml:trace>
  <inkml:trace contextRef="#ctx0" brushRef="#br0" timeOffset="114603.9999">20256 5440,'0'-21,"21"21,1 0,-22-21,0-1,-22 22,-20 0,21 22,-21-1,-1 0,22 21,0 1,0-1,0 0,-1 1,22-1,0-21,0 0,22 0,-1 1,0-22,0 21,0-21,0 0,22 0,-22 0,21-21,1-1,-22 1,0 0,0 0,0 0,0 21,-42 0,42 0,1 0,20 0,0-21,1-22,-1 22,0-21,-21 21,1-22,-1 22,-21 0,0 0,0 0,-21 21,-1 0,22 21,-21 21,21-21,-21 22,21-22,0 0,0 0,0 0,0 0,21-21,0 0,22 0,-1 0,0-21,1-21,-1 21,0-22,-20 22,-1 0,-21 0,21 0,-21 0,-21 21,21 21,0 0,0 0,0 21,0-20,0-1,0 0,0 0,21-21,0 0,0 0,22 0,-22 0,21-21,0 0,1 0,-22-22,21 1,-42 21,21-22,-42 22,21 0,0 0,-21 21,-21-21,21 21,-22 0,1 0,0 21,20 0,-20 0,21 22,0-1,0 0,21-21,0 22,21-22</inkml:trace>
  <inkml:trace contextRef="#ctx0" brushRef="#br0" timeOffset="115237.5285">21357 5398,'0'-22,"0"1,21 0,21 0,-20 0,-1 0,0-1,0-20,21 21,-20-21,-1 20,0-20,0 21,0-21,0 20,-21 1,22 0,-22-21,0 21,0-1,-22 1,1 21,0 0,0 0,21 21,-21 1,0 20,-1 0,1 1,0 20,0 1,0 20,21-41,0 20,0 1,0-22,0 0,0 1,0-1,0-21,21-21,0 0,0 0,0 0,1-21,-1 0,0 0,21-22,-21 22,1-21,-22 21,0-1,0 1,0 0,-22 0,1 21,-21 0,21 0,-22 21,22 0,-21 0,21 1,0 20,21 0,-22-21,22 22</inkml:trace>
  <inkml:trace contextRef="#ctx0" brushRef="#br0" timeOffset="116157.59">22098 5271,'0'-22,"0"1,0 0,0 0,0 0,0 0,-21 21,-1-22,-20 22,21 0,0 0,0 22,-1-1,1 0,0 21,21 1,-21-1,21-21,-21 21,21-20,0-1,0 0,21 0,0-21,0 0,0 0,1 0,20 0,-21-42,21 21,1-22,-22 1,0 21,-21 0,0 42,0 0,-21 0,21 21,-21-20,21-1,0 0,0 0,21-21,0 0,0 0,22 0,20-21,1 0,-1-22,-21 1,1 0,20-1,-42 1,22-21,-22 20,-21 1,21 0,-21 20,0 1,0 0,-21 21,21 21,-21-21,0 21,21 1,-22 20,1 21,0 1,0-1,21 22,-21 0,0-1,-1 1,22-21,0 20,0-41,-21-1,21 0,0-21,0-42,0 0</inkml:trace>
  <inkml:trace contextRef="#ctx0" brushRef="#br0" timeOffset="116435.4171">22627 5038,'21'0,"0"0,0 21,1 0,-1 0,0 22,0-22,-21 21,21-21,-42 0,21 1,0 20,-21-21,0 0,-22 0,22 1,-21-1,21-21,0 21,-22-21,22 0,0 0</inkml:trace>
  <inkml:trace contextRef="#ctx0" brushRef="#br0" timeOffset="117078.3282">22839 5313,'21'-21,"-42"21,21 21,0 0,0 0,0 0,21-21,0 0,0 0,0 0,0 0,1 0,20-21,0 0,1-21,-1-1,0 1,1 0,-22-1,0 1,-21 0,0 21,0-1,0-20,0 21,0 0,-21 21,0-21,-1 21,1 0,0 21,0-21,21 21,-21 0,21 0,-21 0,21 1,21-1,-21 0,0 0,0 0,0 22,0-22,21 0,21 21,-21-21,1 1,-1-1,0-21,-21 21,21-21,-21 21</inkml:trace>
  <inkml:trace contextRef="#ctx0" brushRef="#br0" timeOffset="121517.7262">11091 7938,'-21'0,"42"0,-42-22,0 22,0 0,-22 0,1-21,0 42,20-21,-20 43,0-22,21 0,-1 21,1-20,0-1,21 0,-21 0,21 0,0 22,-21-22,21 0,21 0,-21 0,21 0,21 1,-20-1,20 0,0 0,1 0,20 0,-21 1,-20-1,20 0,-21 0,0 0,0 0,1 1,-22-1,21 0,-42 0,21 0,-22 0,22 1,-42 20,21-21,-21 0,-1 0,22 1,-42-1,20-21,1 21,-22-21,43 0,-21 0,21-21,0 0,21-1,0 1,21 0,0 21,0 0</inkml:trace>
  <inkml:trace contextRef="#ctx0" brushRef="#br0" timeOffset="121942.6679">11641 8213,'0'21,"0"-42,22 21,-1 0,0 0,21 0,-21 0,22 0,-1 0,-21 21,22-21,-1 0,0 0,-21 0,1 0</inkml:trace>
  <inkml:trace contextRef="#ctx0" brushRef="#br0" timeOffset="122204.8459">11663 8488,'21'0,"0"0,0 0,0 0,22 0,-22 0,21 0,-21 0,22 0,-1 0,21 0</inkml:trace>
  <inkml:trace contextRef="#ctx0" brushRef="#br0" timeOffset="123517.8615">12975 7535,'0'-21,"0"0,-21 0,21 0,-21 0,-1 21,1 0,0 0,0 0,0 0,0 0,21 21,-22 0,1 0,21 0,-21 0,0 22,21-1,-21 0,21 1,0-1,0 22,0-22,21 0,-21 22,0-22,0 0,21-20,-21 20,0-21,0 0,0 0,0 1,-21-1,0 0,0-21,-1 0,1 0,42 0,1 0,-1-21,0 21,0 0,0 0,0 0,1 0,-22 21,0 0,0 21,0 1,0 20,0-20,0 20,-22-21,22 1,-21-22,0 21,0 1,0-22,21 21,-21-21,-1 0,22 22,-21-22,21 0,0 0,-21 0,42-21,-21 22,0-1,21 0,1-21,-1 0,0 0,21 0,-21 0,1 0,-1 0,0 0,0 0,0 0,0 0</inkml:trace>
  <inkml:trace contextRef="#ctx0" brushRef="#br0" timeOffset="124665.3639">13652 8086,'-21'21,"21"0,-21 0,0 43,0-22,21 0,-22 22,22-22,0 1,0-22,0 21,0-21,22-21,-1 21,0-21,0 0,0 0,0 0,1-21,-1 21,0-42,0 21,21-43,-20 1,-1 20,0-20,0 21,-21 20,0-20,-21 21,21-21,-21 20,0 22,-22-21,1 21,0-21,20 42,-20-21,0 21,21 1,-1 20,1 0,21 22</inkml:trace>
  <inkml:trace contextRef="#ctx0" brushRef="#br0" timeOffset="125363.2367">14287 8128,'0'-21,"0"42,0 0,0 0,0 1</inkml:trace>
  <inkml:trace contextRef="#ctx0" brushRef="#br0" timeOffset="125972.1152">14351 8446,'0'21,"0"-42,0-1,-21 22,-1 22,1-1,21 0,-21 0,21 0,0 0,0-42</inkml:trace>
  <inkml:trace contextRef="#ctx0" brushRef="#br0" timeOffset="127017.1105">14245 8530,'0'-21,"0"42,0 0,0 1,21-22,0 0,0 0,-21-22,0 1,0 0,0 42,0 0,0 1</inkml:trace>
  <inkml:trace contextRef="#ctx0" brushRef="#br0" timeOffset="127850.7866">14266 8149,'0'21,"0"1,0-44,0 1,0 42,-21-21,21 22,21-22,-21 21,0 0,21-21,0 0,1 0,-22-21,21 21,-21-21,0-1,0 1,0 0,-21 21,-1 0,1 0,0 21,21 0</inkml:trace>
  <inkml:trace contextRef="#ctx0" brushRef="#br0" timeOffset="128977.8602">14351 8551,'0'-21,"0"0,0 42,0 0</inkml:trace>
  <inkml:trace contextRef="#ctx0" brushRef="#br0" timeOffset="138778.657">14901 8403,'0'21</inkml:trace>
  <inkml:trace contextRef="#ctx0" brushRef="#br0" timeOffset="139008.0307">15113 8403,'0'21,"21"-21</inkml:trace>
  <inkml:trace contextRef="#ctx0" brushRef="#br0" timeOffset="139164.9402">15261 8403,'0'21,"21"-21</inkml:trace>
  <inkml:trace contextRef="#ctx0" brushRef="#br0" timeOffset="139540.0933">16235 8255,'0'21,"0"0,0 1,0 20,-22 0,22 1,-21-1,0 0,0 1,-21-1,20-21</inkml:trace>
  <inkml:trace contextRef="#ctx0" brushRef="#br0" timeOffset="140285.9176">16721 8107,'0'-21,"22"21,-1-21,0-22,0 22,21-21,-20 21,-1-22,0 22,-21 0,21 0,-21 0,0-1,0 1,0 0,-21 21,21 21,0 0,-21 22,21-1,-21 0,-1 1,22-1,-21 0,21-20,0 20,0-21,0 0,0 0,0 1,0-1,0 0,0 0</inkml:trace>
  <inkml:trace contextRef="#ctx0" brushRef="#br0" timeOffset="140845.5736">17462 7853,'0'-21,"0"42,0 0,-21-21,21 21,0-42,0 0,0 0,0 0</inkml:trace>
  <inkml:trace contextRef="#ctx0" brushRef="#br0" timeOffset="141259.4109">17420 8149,'0'21,"0"1,0-1,0 0,0-42,0 0</inkml:trace>
  <inkml:trace contextRef="#ctx0" brushRef="#br0" timeOffset="141671.2314">18055 8149,'-21'0,"21"21,0 1,-21-22,21 21,0 0</inkml:trace>
  <inkml:trace contextRef="#ctx0" brushRef="#br0" timeOffset="141885.9273">18161 8149,'0'21</inkml:trace>
  <inkml:trace contextRef="#ctx0" brushRef="#br0" timeOffset="142065.0648">18394 8107,'-22'0</inkml:trace>
  <inkml:trace contextRef="#ctx0" brushRef="#br0" timeOffset="142453.6243">18944 8107,'0'21,"21"-21,-21 21,0 0,21 1,-21 20,0-21,0 21,-21 22,21-22,-21 1,0-1,-22 0,22-21,0-21,21 22</inkml:trace>
  <inkml:trace contextRef="#ctx0" brushRef="#br0" timeOffset="143253.9823">19431 7705,'0'-21,"21"-1,-21 1,21 21,-21-21,21 0,0-21,1 20,-1 1,0 0,0 21,-21-21,21 21,-21 21,0 0,0 0,0 22,0-1,0 22,0-22,0 0,-21 1,0-1,0 0,0-21,-1 1,1-1,0-21,21 21,0-42,0 0,0-1,0 1,0 0,21 21,0 0,1 21,-1-21,0 21,-21 1,21-1,0-21,0 0,1 0,-1 0,0 0,0 0</inkml:trace>
  <inkml:trace contextRef="#ctx0" brushRef="#br0" timeOffset="143853.9137">20193 7408,'0'22,"0"-1,0 0,0 0</inkml:trace>
  <inkml:trace contextRef="#ctx0" brushRef="#br0" timeOffset="144096.7231">20193 7789,'0'22,"0"-1,0 0,0 0</inkml:trace>
  <inkml:trace contextRef="#ctx0" brushRef="#br0" timeOffset="144433.1857">20722 7684,'0'21,"0"0,0 0,-21-21</inkml:trace>
  <inkml:trace contextRef="#ctx0" brushRef="#br0" timeOffset="144647.3333">20891 7747,'0'0,"21"0,1 0,-1 0</inkml:trace>
  <inkml:trace contextRef="#ctx0" brushRef="#br0" timeOffset="144784.3545">21124 7705</inkml:trace>
  <inkml:trace contextRef="#ctx0" brushRef="#br0" timeOffset="146879.5431">22119 6710,'21'0,"0"0,0 0,-21-21,22 0,-1 21,0-22,0 22,0 0,-21-21,21 21,1 0,-22 21,0 1,0 20,0 0,-22 1,22-1,0 0,0 1,0-22,0 21,0-21,22 0,-1 1,0-22,0 21,0-21,0 0,1 0,-1 0,0-21,0 21,0 0,0-22,-21 1,22 21,-1-21,-21 0,-21 21,-1 21,1 0,21 0,-21 1,21 20,0-21,-21 21,21 1,-21-1,21 0,0-20,0 20,0 0,21 1,-21-1,21-21,-21 21,21 1,-21-22,21 0,-21 21,0-20,0-1,-21 0,21 0,-42-21,21 21,-22 0,22-21,-21 22,0-1,-1 0,22-21,-21 21,21-21,-1 0,1 21,0-21,21 21,-21-21</inkml:trace>
  <inkml:trace contextRef="#ctx0" brushRef="#br0" timeOffset="147385.4712">21759 7620,'0'21,"0"0,0 1,0-1,0-42</inkml:trace>
  <inkml:trace contextRef="#ctx0" brushRef="#br0" timeOffset="147573.7347">21950 7662,'0'0,"-22"0,44 22</inkml:trace>
  <inkml:trace contextRef="#ctx0" brushRef="#br0" timeOffset="147739.8193">22182 7641,'-21'0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41.88482" units="1/cm"/>
          <inkml:channelProperty channel="Y" name="resolution" value="41.86047" units="1/cm"/>
        </inkml:channelProperties>
      </inkml:inkSource>
      <inkml:timestamp xml:id="ts0" timeString="2022-05-17T16:33:56.4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5037 12954,'22'0,"-1"0,-21-21,21 21,0 0,21 0,-20-21,-1 21,21 0,-21 0,0-21,22 21,-1-22,-21 22,0 0</inkml:trace>
  <inkml:trace contextRef="#ctx0" brushRef="#br0" timeOffset="460.9965">5080 13229,'21'0,"0"0,0 0,0 0,1 0,20 0,-21 0,0 0,0 0,1 0,-1 0,0 0,0 0,0 0,0 0</inkml:trace>
  <inkml:trace contextRef="#ctx0" brushRef="#br0" timeOffset="1272.0039">5948 13187,'0'-21,"0"0,0-1,0 1,0 0,21-21,0 21,0-22,0 1,-21 21,21-22,-21 22,22 0,-22 0,0 0,0 0,21-1,-21 1,-21 21,42 0,-21 21,0 1,0-1,0 0,0 0,0 0,0 0,0 22,0-1,0 0,0 1,0-1,21 0,-21-20,0 20,0-21,0 0,0 0,0 1,0-1</inkml:trace>
  <inkml:trace contextRef="#ctx0" brushRef="#br0" timeOffset="9597.5948">11493 9694,'0'-21,"0"0,0 42,0 22,0 20,0 1,-21-22,21 0,0 1,-21-1,21 0,0-21,-21 1,21-1,0 0,-21-21,21-21,0 0,0-1,21-20,0 0,0-1,21 1,-20 21,-1-21,0 20,21 1,-21 0,1 0,-1 21,-21-21,21 21,0 0,-21 21,0 0,0 0,0 0,0 22,0-1,0 0,0 1,0-1,-21-21,21 0,0 1,-21-1,21 0,0-42,0 0,0-1,21-20,0 0,21-1,-20 1,-1 0,0 21,-21-1,21 22,-21-21,21 21,-21 21,0 1,0-1,0 0,0 0,0 0,0 22,0-22,0 0,0 21,0-21,0 1,0-1,21-21,1 0,-1 0,0-21,0 21,21-43,1 1,-22 21,21-22,-21 1,1 21,-22 0,21 21,-42 0,21 21,0 0,0 0,0 0,0 1,0 20,0-21,0 0,21 0,0-21,0 0,0 0,0 0,1 0,20-42,0 21,1-21,-22-22,21 43,-42-21,0 20,0 1,0 0,0 0,-21 21,0 0,0 0,-1 0,-20 21,0 0,21 0,-22 1,22 20,0-21,21 21,0-20</inkml:trace>
  <inkml:trace contextRef="#ctx0" brushRef="#br0" timeOffset="10327.658">12552 9779,'0'21,"0"22,0-22,-22 21,22-21,0 0,0 22,0-22,-21-21,21 21,21-42,1 21,-1 0,0 0,0 0,21-21,1-22,-22 1,21 0,-21-1,1 22,-1-21,0 21,-21 0,0-1,0 44,-21-22,21 21,0 0,0 21,0-21,0 1,0 20,-21-21,21 21,-22-20,22-1,-21 0,21 0,0 0,0-42,21 0,1 0,-1-22,21-20,0 21,1-1,-22 22,0-21,0 21,0-1,1 22,-22-21,-22 42</inkml:trace>
  <inkml:trace contextRef="#ctx0" brushRef="#br0" timeOffset="11893.05">12890 9927,'0'21,"0"1,0-1,21-21,1 0,-1 0,21 0,0 0,1-21,20-1,-20-20,-1 21,0-21,-21 20,1-20,-1 21,0 0,-21 0,0-1,-21 22,21 22,0-1,-21 0,21 0,0 0,0 0,0 1,0-1,0 0,0 0,21-21,0 0,0 0,21-21,1 21,20-42,-20-1,-22 1,0 21,0 0,-21-1,0 1,0 42,0 1,0-1,0 0,-21 42,0-20,0 20,21-20,-22 20,22-21,-21 1,21-1,0 0,-21 1,21-22,0 0,-21 0,21 0,-21 1,0-1,-1-21,1 0,21 21,-21-21,21-21,-21 21,0-21,21-1,0 1,-21 0,-1 0,22 0,0 0,0-1,0 1,0 0,22 0,-1 0,0 0,21-22,22 22,-22-21,22-1,-1 1,1 0,-22-1,0 1,1 0,-22 21,0-22,0 22,0 0,-42 21,21 21,-21-21,21 21,-21 0,21 1,0-1,0 0,0 0,0 0,0 0,0 1,0-1,21-21,0-21,0 21,22-22,-1 1,0-21,-21 21,22 0,-43-1,21 22,-42 0,21 22,0-1,0 0,0 0,0 0,0 0,0 1,0-1,0 0,21 0,0-21,0 0,22 0,-22-21,0 0,21 0,1-22,-22 1,0 0,-21 20,0-20,21 21,-42 0,0 0,-22 21,22 0,-21 0,0 0,-1 21,1 0,0 0,20 21,1 1,0-1,0 0</inkml:trace>
  <inkml:trace contextRef="#ctx0" brushRef="#br0" timeOffset="13419.7176">14753 9885,'0'21,"0"21,0 1,0 20,-21 1,0-22,-1 0,-20 1,21-1,21-21</inkml:trace>
  <inkml:trace contextRef="#ctx0" brushRef="#br0" timeOffset="13957.0441">15494 9483,'0'42,"0"0,-21 22,-1-22,22 22,-21-22,21 0,0-20,0 20,-21-21,21-42,21-21,0-1,22 1,-1 0,0-22,-20 22,20 21,-21-1,0 1,0 0,1 0,-1 21</inkml:trace>
  <inkml:trace contextRef="#ctx0" brushRef="#br0" timeOffset="14593.3742">15515 9758,'0'21,"0"0,0 0,0 1,0-1,21 0,0-21,0 0,1 0,-1 0,21 0,-21 0,0-21,22 0,-1-1,0 1,-20-21,-1 0,0 20,0-20,-21 21,21 0,-21 0,-21 21,21 21,0 0,0 0,-21 21,21-20,0 20,0-21,0 0,0 22,0-22,0 0,21-21,0 0,0 0,22 0,-1-21,22-22,-22 1,0 0,-21-1,1 1,-1 21,-21-21,0 20,0-20,0 21,-21 21,-22-21,1 21,0 21,-22 0,-21 0,43 22,-21-1,41 21,1-20</inkml:trace>
  <inkml:trace contextRef="#ctx0" brushRef="#br0" timeOffset="16011.5682">16573 9483,'0'21,"-21"21,21 1,-21-1,0 0,0 1,-1-22,1 0,21 0,-21 0,21 0,-21-21,42-21,0-21,0-22,43 22,-22-21,-21 20,22 1,-22 0,0 20,0 22,-21-21,0 42,21-21,-21 22,0-1,0 21,0-21,0 0,0 22,0-22,0 0,0 0,0 0,0 1,0-44,0 44,0-44,0 1,0-21,22 0,-1-1,21 1,-21 0,0 20,1 1,-1 21,0-21,-21 42,0 0,0 1,0 20,0-21,0 21,0 1,0-1,0 0,0-20,0-1,0 0,21-21,0 0,0 0,22-42,-1 20,0-41,1 21,-22-1,21 1,-21 0,1-1,-22 22,-22 42,1 0,21 1,0-1,0 21,0-21,0 0,0 1,0-1,0 0,21-21,1 0,20 0,-21 0,0 0,22-21,-1 0,0-22,-21 1,1 21,-1-22,-21 22,0 0,0 0,0 0,-21 0,-1-1,1 22,-21 0,0 0,-1 0,1 22,0 20,20 21,1-20</inkml:trace>
  <inkml:trace contextRef="#ctx0" brushRef="#br0" timeOffset="16422.0029">17801 9250,'0'21,"0"21,-21 1,0 41,-1-20,1 21,0-22,0 1,0-1,0 1,-1-1,22-21,0-20,-21-1,21 0,0 0,0-42,0 0</inkml:trace>
  <inkml:trace contextRef="#ctx0" brushRef="#br0" timeOffset="16704.3489">17843 9313,'21'22,"1"-22,-1 0,0 21,0 0,0 0,0 0,-21 0,0 1,0-1,0 0,0 0,0 0,-21 0,0 1,-21-1,-1 0,1 0,21 0,-21-21,20 0,1 21</inkml:trace>
  <inkml:trace contextRef="#ctx0" brushRef="#br0" timeOffset="17813.5699">18563 9335,'0'-22,"0"1,0 0,0 0,-21 21,0 0,-1 0,1 0,0 0,0 0,-21 21,20 0,1 22,0-22,0 42,0-20,21-1,-21-21,21 21,0-20,0 20,0-21,0 0,21-21,0 0,0 0,0-21,0 0,22-21,-1-1,0 1,-20 0,20-1,-42 22,21 0,-42 21,21 21,-21 0,21 22,0-22,0 0,0 0,0 0,0 0,0 1,21-22,0 0,43 0,-22-22,0 1,1 0,-22 0,-21 42,0 0,0 0,0 1,0-1,0 0,0 0,21-21,0 0,0 0,22-21,-1-21,21-1,-20-20,-1 20,-21 1,0-21,1 20,-1 22,-21-21,0 21,-21-1,-1 22,1 0,0 0,0 0,0 22,0-22,-1 21,22 0,-21 0,21 0,0 0,0 22,0-22,0 42,0-41,0 20,21 0,1-21,-1 1,0-22,0 21,0-21,0 21,1-21</inkml:trace>
  <inkml:trace contextRef="#ctx0" brushRef="#br0" timeOffset="18842.2133">20637 8996,'-21'21,"0"21,0 22,0-1,-1-20,22-1,-21 0,0 1,21-22,0 0,-21-21,42 0,-21-21,21-21,0-1,22 1,-1-22,0 22,1 21,-22-21,0 42,0-22,-21 44,-21-1,21 0,0 0,0 0,0 0,0 1,0-1,0 0,0 0,21-21,0 0,1 0,-1 0,21 0,-21-21,22 21,20-42,-21 20,-20-20,20 0,-21-1,21 1,-20 0,-22 21,21-22,-21 22,0 0,0 0,-21 21,21 21,-22 0,1 0,0 22,0 20,0 1,0-1,-1 1,1 20,21-20,-21 20,0-20,21-1,0-20,0-1,0-21,0 22,0-22</inkml:trace>
  <inkml:trace contextRef="#ctx0" brushRef="#br0" timeOffset="19708.5831">21378 8996,'0'21,"0"21,0 1,0-1,0 0,0 1,-21-1,0-21,0 0,-1 1,1-1,-21 0,21-21,0 0,-1 0,1 0,21-21,-21 0,21-1,0 1,21-21,0 21,22-22,20 22,1-21,-1 21,1 0,-1-1,-20 1,-1 0,0 0,-21 0,1 21,-1-21,0-1,-42 22,0 22,21-1,-22 0,22 21,-21 1,21-22,-21 21,21 0,0-20,0 20,21-21,0 0,1-21,-1 0,0 0,0-21,21 0,22 0,-22-22,22 1,-22 0,0-1,-20 1,-1 0,0-1,-21 1,21 21,-42 0,0 21,21 21,-21 0,-1-21,22 21,0 22,-21-22,21 21,-21 22,0-22,21-21,0 21,0-20,0-1,0 0,0 0</inkml:trace>
  <inkml:trace contextRef="#ctx0" brushRef="#br0" timeOffset="20691.9094">11641 11155,'0'21,"-21"0,21 0,0 22,0-22,21-21,-21 21,22-21,-1 21,-21-42,21 21,0 0,0 0,22-42,-1 21,-21-43,21 22,-20-1,-1 1,-21 0,0 21,0-22,0 22,0 0,-21-21,-1 20,1 22,0-21,-21 21,21 0,-1 21,-20 1,21-1,0 21,0 0,21 1,-22-1,22 0,22 22,-1-22</inkml:trace>
  <inkml:trace contextRef="#ctx0" brushRef="#br0" timeOffset="22130.4554">11853 11134,'0'21,"0"0,0 43,0-1,0 1,0-1,0 1,0-1,0 1,0-22,-21 0,21 1,-21-22,21 0,0 0,-21 0,-1-21,22 21,-21-21,0 0,0-21,0 21,0-21,-1 0,1 0,21 0,0-22,-21 22,21 0,21 0,-21 0,0-1,21 1,1 0,20 0,0-21,1-1,-1-20,0 20,22 1,-1 0,-20-22,-1 22,0-22,1 22,-22 0,0-1,-21 22,21 0,-21 0,-21 0,21 0,0-1,-21 22,0 0,-1 0,1 22,0-1,0 0,0 21,0 1,-1 20,1-21,21 1,-21-1,21 0,0 1,0-1,21-21,0 0,1 1,20-22,-21 0,21-22,1 22,-1-42,0 21,1-21,-1-1,-21 22,0 0,1 0,-44 21,22 21,0 0,0 0,0 0,0 1,22-22,-1 0,0 0,0 0,21 0,1-43,20 1,-20 0,-22-1,0 1,0 0,0-1,-21 22,0-21,-21 21,0 21,0 0,21 21,-21-21,21 21,-22 0,22 0,0 0,0 22,0-1,0 0,0 1,0-22,0 0,0 0,22 0,-1 1,0-1,0-21,0 0,0 21,22-42,-22 21,21-21,1-1,-22 1,21-21,0 21,1-22,-1 1,-21 21,0-21,-21-1,0 22,0 0,0 0,0 0,0-1,-21 22,0 0,0 0,-21 22,20-22,1 21,0 21,21-21,-21 0,0 22,21-1,0-21,-21 22,21-1,21-21,-21 21,21-20,0-1,21 0,-20-21,20 0,0 0,1 0,-1 0,0-21,22 0,-1-22,1 22</inkml:trace>
  <inkml:trace contextRef="#ctx0" brushRef="#br0" timeOffset="23954.3864">13610 10859,'0'21,"0"0,0 0,0 21,0 1,0 20,-21-20,21-1,-21-21,21 21,0-20,0-44,0 1,0 0,21 0,0-21,0 20,21-20,-20 21,-1 0,0 0,0-1,21 22,-42-21,22 0,-1 0,-21 0,0 0,0-1,-21 22,21 22,-22-1,22 21,-21-21,21 22,-21-1,0 21,0-20,21-22,21 21,-21-21,21 1,0-22,0 0,1 0,-1 0,0 0,21-22,1 1,-1-21,21 0,-20-1,-1 22,-21-21,0-1,-21 1,22 21,-22 0,-22 0,1 21,21 21,0 0,-21-21,21 21,-21 21,21-20,0 20,-21 0,21-21,-21 22,21-22,21 0,0 0,0-21,0 0,22 0,-22 0,21-42,0 0,1-1,20 1,-42 0,22-1,-22 22,-21-21,21 21,-21-1,0 1,-21 21,0 0,0 0,-1 0,22 21,-21 1,21-1,-21 0,21 21,0 1,0-1,-21 0,21-21,0 1,21-1,-21 0,21-21,0 21,1-21,20 0,-21 0,0 0,22-21,-1 0,0 0,1-1,-1-20,-21 0,0 21,0-22,1 1,-22 21,0 0,0-1,0 1,-22 21,22 21,-21-21,21 22,-21-22,21 42,-21-21,0 21,0 1,21-22,0 21,-22-21,44-21,-22 22,0-44,21 22,0 0,0 0,0 0,22 0,-22 0,21 0,0-21,22-21,-22 21,-21-22,22 22,-43-21,21 21,-21 0,0-1,-21 22,0 0,21 22,-22-1,1 0,0 21,0 1,21-1,-21 0,21-21,0 1,0-1,0 0,0 0,0 0,21-21</inkml:trace>
  <inkml:trace contextRef="#ctx0" brushRef="#br0" timeOffset="25153.9958">16700 10520,'0'21,"0"0,0 0,0 1,0-1,0 21,0 0,-21 1,21-1,-21-21,21 22,-21-1,21-21,0 0,-21-21,21 21,0-42,0 0,21 0,0 0,0 0,21-22,1 22,-1-21,-21-1,22 22,-1-21,-21 21,-21 0,21-1,-21 1,-21 21,21 21,0 1,0-1,-21 21,0 0,21 1,-21 20,21-20,-22-22,44 21,-22-21,21 0,0-21,0 0,21 22,-20-44,-1 22,21-21,0 0,-20-21,20 21,0-22,-21 1,1 21,-1-22,0 22,-21 0,0 0,0 42,0 0,-21 0,21 1,0-1,0 0,0 21,-21-21,21 1,0-1,0 0,21-21,0 0,0 0,0 0,22-21,-22-22,21 1,0 0,-20-1,-1 1,-21 0,0 21,0-1,0 1,-21 0,-1 0,-20 21,0-21,21 21,-22 0,1 21,21-21,0 21,-1 0,22 22,0-22,0 21</inkml:trace>
  <inkml:trace contextRef="#ctx0" brushRef="#br0" timeOffset="25388.0901">17441 10859,'0'21,"0"0,0 0,0 0,21-21,-21 21,21-21,1 0,-1 0,0 0,21 0,1 0,-1-42,21 0,1-22,-1 22</inkml:trace>
  <inkml:trace contextRef="#ctx0" brushRef="#br0" timeOffset="26145.4646">19029 10308,'0'-21,"21"0,-21 0,21 0,-21-1,0 1,0 42,0 1,0-1,0 0,21 0,-21 0,42 0,-20 1,-1-22,21 0,0 0,1 0,-1-22,0 1,1 0,-22 0,21 0,-42 0,21-1,-21 1,22 21,-44 0,1 0,0 21,0 22,0-1,-22 0,1 22,21-22,-21 43,20-22,22 1,-21-1,21 1,0-22,-21 1,21-22,0 0,0 0,0-42,21 21</inkml:trace>
  <inkml:trace contextRef="#ctx0" brushRef="#br0" timeOffset="26383.8384">19007 10647,'22'0,"-22"-21,21 21,21 0,0 0,22 0,-1 0,1-21,-1 21,1-22</inkml:trace>
  <inkml:trace contextRef="#ctx0" brushRef="#br0" timeOffset="28041.0406">20891 10329,'21'0,"1"0,-1 0,-21-21,0 0,0 0,-21 0,-1 21,-20-21,0 21,-1 21,1-21,0 42,-1-21,1 22,21-1,0 0,0 22,21-22,0 22,0-43,21 0,0 0,0-21,21 0,1 0,20-42,-20 21,20-22,-21-20,1 20,-1 1,-21 0,-21 21,0-1,0 1,-21 21,0 0,0 0,21 21,-21-21,21 43,-22-1,1 22,21-1,-21 22,21-22,0 1,0-1,0 1,0-22,0 22,-21-43,21 21,0-21,-21 0,0 1,-1-22,1 0,0 0,0 0,0 0,0-22,-1 22,1-21,21 0,-21 0,21 0,0 0,0-1,0 1,0-21,0 21,21-22,22 22,-1-21,0 0,1-1,20 1,1 0,-1-22,22 1,21-1,-22 1,-20 20,-22 22,-42 0,-21 21,21 21,-21 0,0 0,21 22,-22-22,1 21,21-21,0 22,-21-22,21 0,0 0,21-21,0 0,1 0,-1 0,21-21,0-21,22-1,-22 1,1 0,-22-1,0 22,-21 0,0 0,0-21,-21 20,0 22,-1-21,-20 21,0 0,-1 21,1-21,0 22,21 20,-1-21,1 21,0 1</inkml:trace>
  <inkml:trace contextRef="#ctx0" brushRef="#br0" timeOffset="28881.8121">21696 10245,'0'21,"-22"0,22 21,-21-20,21 20,-21 0,0 1,21-1,0 0,0-21,0 1,21-22,0 0,22 0,-22-22,21-20,22 0,-1-22,-21 22,1-22,-22 22,0 21,-21 0,21 0,-21-1,-21 22,0 0,21 22,-21-1,21 0,0 0,0 21,-21 1,21-1,-22 22,22-43,0 21,0-21,22-21,-1 0,0-21,42-21,1-1,-22 1,22 0,-43-1,0 22,0 21,-42 0,21 21,0 1,-21-1,21 0,0 0,0 0,0-42</inkml:trace>
  <inkml:trace contextRef="#ctx0" brushRef="#br0" timeOffset="29445.0569">22077 10245,'21'0,"0"0,0-21,0 21,-21-22,21 22,-21-21,22 21,-22-21,0 0,0 0,-22 21,1 0,-42 0,20 0,1 21,21 0,-21-21,20 42,22-20,-21-1,21 0,0 21,0-21,21 22,-21-22</inkml:trace>
  <inkml:trace contextRef="#ctx0" brushRef="#br0" timeOffset="29816.4431">22161 9843,'-21'21,"0"0</inkml:trace>
  <inkml:trace contextRef="#ctx0" brushRef="#br0" timeOffset="30014.6368">22331 9800,'0'21,"0"1,0-1</inkml:trace>
  <inkml:trace contextRef="#ctx0" brushRef="#br0" timeOffset="31029.7544">22500 10202,'0'22,"0"-1,0 0,-21 21,0 1,-1-1,1 0,0 1,21-22,0 21,-21-42,21 21,0-42,21 0,-21-21,42-1,1 1,-1 0,-21-1,22 22,-1-21,-21 21,0-1,0 22,-21 22,0-1,0 0,0 21,0-21,0 22,-21-1,0 0,0-20,21-1,0-42,0-1,0 1,0-21,21 0,0-1,22 1,-1 21,0-22,-21 22,22 0,-1 0,-21 0,0 21,1 0,-1 0,-21 21,0 0,0 0,0 0,0 1,0-1,0 0,0 21,0-21,-21-21,21 22,0-1,-22-21,22 21,-21-21</inkml:trace>
  <inkml:trace contextRef="#ctx0" brushRef="#br0" timeOffset="32831.3538">9863 7006,'-21'21,"-21"-21,0 43,-1-22,-20 21,20 1,-20 20,21-21,-22 1,22 20,-1 1,22 20,0 22,0 0,0 42,21 0,0 22,0-1,21 0,21-20,1-44,20 1,22-21,21-22,-1 1</inkml:trace>
  <inkml:trace contextRef="#ctx0" brushRef="#br0" timeOffset="33825.2219">23431 6160,'-21'0,"21"-22,21 44,-21-1,43 21,20 43,1-1,-22 1,0 0,1 21,-22-22,0 1,-21 0,0-1,0 22,-21-21,0-22,-22 22,-20 0,-1-22,-20 1,-1-22,-21 21,21 1,1-1,-1-20,22-1</inkml:trace>
  <inkml:trace contextRef="#ctx0" brushRef="#br0" timeOffset="35341.4884">11641 12425,'-21'0,"21"21,-21 0,21 0,0 1,0-1,0 0,0 0,0 0,0 0,21 1,-21-1,21-21,-21 21,22-21,-1 0,0 0,0-21,0 21,22-43,-1 1,-21-21,21 20,-20 1,-1 0,-21 20,0-20,0 21,0 0,-21 0,-1 21,1-22,-21 22,0 0,-22 22,22-1,-1 0,1 21,0 1,21-1,-1 0,1 1,21-1,0 21</inkml:trace>
  <inkml:trace contextRef="#ctx0" brushRef="#br0" timeOffset="36616.7188">12530 12256,'0'21,"0"0,-21 0,21 0,0-42,0 0,0 0,-21 21,-21 0,-1-21,1 21,21 21,0 0,0 0,-1 0,1 22,0-1,21 0,0 1,-21-1,42 0,-21 1,21-1,0-21,1 0,20 0,-21-21,21 0,1-21,-22 0,42 0,1-21,-1-22,1 1,-1-1,1 22,-22-22,1 22,-22 0,0 20,0 22,-21-21,-21 21,21 21,-21 1,0-1,-1 21,1-21,21 22,-21-1,21 0,0 1,-21 20,21 1,0-22,0 0,0-21,0 1,0-44,21 22,-21-21,21 0,22-21,-1-22,21 1,-20-1,20 1,-20 20,-1 1,0 21,-21 0,22 21,-22 0,-21 21,0 0,0 0,0 0,0 22,0-22,-21 21,21-21,0 22,0-22,-21 0,21 21,-22-20,22-1,0-42,0-22,22 1,41-22,-21 1,22 21,-1-22,1 22,-43 21,0 21,0-22,-21 44,0-1,0 0,0 21,-21-21,21 22,-21-22,21 21,0-21,-21 22,21-22,0 0,0 0,0 0</inkml:trace>
  <inkml:trace contextRef="#ctx0" brushRef="#br0" timeOffset="37294.0349">14266 12340,'0'-21,"0"0,0 0,0 0,0-1,0 1,-21 0,0 21,-22-21,22 21,0 0,0 21,-21 0,20 0,1 22,0-1,0 0,0 1,21-1,-21 0,21 1,0-22,0 21,21-21,0 1,0-22,0 0,0 0,1-22,20-20,0 21,1-43,-22 22,21 0,-21-1,0 22,-21-21,0 21,-21 42,21 0,-21 0,21 0,0 1,0 20,-21 0,21-21,-21 22,21-1,0-21,21-21,0 21,0-42,22 21</inkml:trace>
  <inkml:trace contextRef="#ctx0" brushRef="#br0" timeOffset="38210.9443">14774 12171,'0'21,"0"0,-21 22,21-1,-21 0,0 1,21-22,-22 21,22-21,-21 0,21 1,0-44,0 1,0 0,21 0,1-21,-1-1,21-20,0 42,1-22,-1 1,-21 21,0 21,1-21,-1 21,0 21,-21 0,0 0,0 21,0-20,0-1,0 0,0 0,0 21,0-20,0-1,-21 0,21-42,0 0,0-22,0-20,21 20,21 1,1 0,-1 21,0-1,-21-20,1 42,-1-21,0 42,-21 0,0 0,0 1,0 20,-21-21,21 0,0 0,0 1,0-1,0 0,-21-21,21 21</inkml:trace>
  <inkml:trace contextRef="#ctx0" brushRef="#br0" timeOffset="38718.7247">15663 12086,'0'21,"0"1,-21-1,21 21,-21-21,0 22,-1-1,22-21,-21 0,21 0,21 1,-21-1,22-21,-1 0,0 0,21 0,1-21,-1-1,0-20,1 0,-22 21,0-22,0 1,0 21,-21-22,0 22,0-21,0 21,-21 0,-21 21,21 0,-22 0,1 21,0-21,-1 21,22 0,0 21,0-20,0 20,21 0</inkml:trace>
  <inkml:trace contextRef="#ctx0" brushRef="#br0" timeOffset="39223.9584">16256 11980,'21'0,"-21"22,-21-22,21 21,0 21,0 0,0 1,0-1,-21 22,-1-22,22-21,-21 0,21 0,-21 1,42-44,-21 1,43 0,-22-21,21-1,0 1,1 0,-1-1,-21 22,0-21,1 42,-1-21,0 21,-21 21</inkml:trace>
  <inkml:trace contextRef="#ctx0" brushRef="#br0" timeOffset="39448.0504">16383 12277,'-21'21,"21"0,21-21,-21 21,0 0,0 1,21-22,0 0,0 0,0 0,1 0,-1 0,0 0,21-22,-21 22,22-42</inkml:trace>
  <inkml:trace contextRef="#ctx0" brushRef="#br0" timeOffset="40328.458">17864 11875,'22'-22,"20"-20,-21 0,21 21,-20-22,-1 22,21-21,-21-1,0 22,1-21,-22 21,21-22,-21 22,-21 21,-1 0,22 21,0 1,0-1,-21 0,0 21,0 1,0-1,21 0,0 1,0-1,0 0,0 1,0-22,0 21,0-21,21 22,-21-22,21 0,-21 0,0 0,0 0,0 1,0-1,0 0,0 0,-21-21,0 0,0 0,-1 0,-20 21,21-21,-21 0,20 0,-20 0,21 0,0 0,0 21,-1-21,1 0,0 0,42 0,22 0,-22 0,42-21,-20 0,20 0,1 0,-1 21,-21-21,1 21,-1 0,-21 0,0 0,1 0,-1 21,0-21,0 21,21 0</inkml:trace>
  <inkml:trace contextRef="#ctx0" brushRef="#br0" timeOffset="40566.5833">18817 12234,'-21'0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2CDFB-664A-4057-A0CF-8FBAB406993C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41AE1-3522-4A86-8AB1-D5E48CF77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85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41AE1-3522-4A86-8AB1-D5E48CF77E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9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7COtdQfJeQ&amp;t=147s" TargetMode="External"/><Relationship Id="rId2" Type="http://schemas.openxmlformats.org/officeDocument/2006/relationships/hyperlink" Target="https://www.youtube.com/watch?v=Tb2zmfi9wPI&amp;t=467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 27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КЕГЭ</a:t>
            </a: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2452" y="6173787"/>
            <a:ext cx="6779096" cy="365125"/>
          </a:xfrm>
        </p:spPr>
        <p:txBody>
          <a:bodyPr/>
          <a:lstStyle/>
          <a:p>
            <a:r>
              <a:rPr lang="ru-RU" dirty="0" smtClean="0"/>
              <a:t>Учитель информатики МБОУ "Школа № 39 " Центр физико-математического образования« </a:t>
            </a:r>
            <a:r>
              <a:rPr lang="ru-RU" dirty="0" err="1" smtClean="0"/>
              <a:t>г.Рязани</a:t>
            </a:r>
            <a:r>
              <a:rPr lang="ru-RU" dirty="0" smtClean="0"/>
              <a:t> </a:t>
            </a:r>
            <a:r>
              <a:rPr lang="ru-RU" dirty="0" err="1" smtClean="0"/>
              <a:t>Коконова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48811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 = open</a:t>
            </a:r>
            <a:r>
              <a:rPr lang="en-US" sz="2400" b="1" dirty="0" smtClean="0"/>
              <a:t>('</a:t>
            </a:r>
            <a:r>
              <a:rPr lang="ru-RU" sz="2400" b="1" dirty="0" smtClean="0"/>
              <a:t>27</a:t>
            </a:r>
            <a:r>
              <a:rPr lang="en-US" sz="2400" b="1" dirty="0" smtClean="0"/>
              <a:t>-2a</a:t>
            </a:r>
            <a:r>
              <a:rPr lang="ru-RU" sz="2400" b="1" dirty="0" smtClean="0"/>
              <a:t>.</a:t>
            </a:r>
            <a:r>
              <a:rPr lang="en-US" sz="2400" b="1" dirty="0"/>
              <a:t>txt')</a:t>
            </a:r>
          </a:p>
          <a:p>
            <a:r>
              <a:rPr lang="en-US" sz="2400" b="1" dirty="0"/>
              <a:t>n = </a:t>
            </a:r>
            <a:r>
              <a:rPr lang="en-US" sz="2400" b="1" dirty="0" err="1"/>
              <a:t>int</a:t>
            </a:r>
            <a:r>
              <a:rPr lang="en-US" sz="2400" b="1" dirty="0"/>
              <a:t>(</a:t>
            </a:r>
            <a:r>
              <a:rPr lang="en-US" sz="2400" b="1" dirty="0" err="1"/>
              <a:t>f.readline</a:t>
            </a:r>
            <a:r>
              <a:rPr lang="en-US" sz="2400" b="1" dirty="0" smtClean="0"/>
              <a:t>()) </a:t>
            </a:r>
            <a:r>
              <a:rPr lang="en-US" sz="2400" b="1" dirty="0" smtClean="0">
                <a:solidFill>
                  <a:srgbClr val="C00000"/>
                </a:solidFill>
              </a:rPr>
              <a:t># n </a:t>
            </a:r>
            <a:r>
              <a:rPr lang="ru-RU" sz="2400" b="1" dirty="0" smtClean="0">
                <a:solidFill>
                  <a:srgbClr val="C00000"/>
                </a:solidFill>
              </a:rPr>
              <a:t>– количество пар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/>
              <a:t>s={0:0}</a:t>
            </a:r>
          </a:p>
          <a:p>
            <a:r>
              <a:rPr lang="en-US" sz="2400" b="1" dirty="0"/>
              <a:t>for </a:t>
            </a:r>
            <a:r>
              <a:rPr lang="en-US" sz="2400" b="1" dirty="0" err="1"/>
              <a:t>i</a:t>
            </a:r>
            <a:r>
              <a:rPr lang="en-US" sz="2400" b="1" dirty="0"/>
              <a:t> in range(n</a:t>
            </a:r>
            <a:r>
              <a:rPr lang="en-US" sz="2400" b="1" dirty="0" smtClean="0"/>
              <a:t>):</a:t>
            </a:r>
          </a:p>
          <a:p>
            <a:r>
              <a:rPr lang="en-US" sz="2400" b="1" dirty="0" smtClean="0"/>
              <a:t>      z=list(map(</a:t>
            </a:r>
            <a:r>
              <a:rPr lang="en-US" sz="2400" b="1" dirty="0" err="1" smtClean="0"/>
              <a:t>int,f.readline</a:t>
            </a:r>
            <a:r>
              <a:rPr lang="en-US" sz="2400" b="1" dirty="0"/>
              <a:t>().split</a:t>
            </a:r>
            <a:r>
              <a:rPr lang="en-US" sz="2400" b="1" dirty="0" smtClean="0"/>
              <a:t>()))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считали пару в список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400" b="1" dirty="0" err="1" smtClean="0"/>
              <a:t>sm</a:t>
            </a:r>
            <a:r>
              <a:rPr lang="en-US" sz="2400" b="1" dirty="0"/>
              <a:t>=[s[p]+ k for p in s for k in z</a:t>
            </a:r>
            <a:r>
              <a:rPr lang="en-US" sz="2400" b="1" dirty="0" smtClean="0"/>
              <a:t>]</a:t>
            </a:r>
            <a:r>
              <a:rPr lang="ru-RU" sz="2400" b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en-US" sz="2400" b="1" dirty="0" err="1">
                <a:solidFill>
                  <a:srgbClr val="C00000"/>
                </a:solidFill>
              </a:rPr>
              <a:t>sm</a:t>
            </a:r>
            <a:r>
              <a:rPr lang="en-US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>
                <a:solidFill>
                  <a:srgbClr val="C00000"/>
                </a:solidFill>
              </a:rPr>
              <a:t>список сумм, s[p] – обращение к словарю по ключу, </a:t>
            </a:r>
            <a:r>
              <a:rPr lang="en-US" sz="2400" b="1" dirty="0" smtClean="0">
                <a:solidFill>
                  <a:srgbClr val="C00000"/>
                </a:solidFill>
              </a:rPr>
              <a:t>k </a:t>
            </a:r>
            <a:r>
              <a:rPr lang="ru-RU" sz="2400" b="1" dirty="0">
                <a:solidFill>
                  <a:srgbClr val="C00000"/>
                </a:solidFill>
              </a:rPr>
              <a:t>– число из </a:t>
            </a:r>
            <a:r>
              <a:rPr lang="ru-RU" sz="2400" b="1" dirty="0" smtClean="0">
                <a:solidFill>
                  <a:srgbClr val="C00000"/>
                </a:solidFill>
              </a:rPr>
              <a:t>пары (из списка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).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en-US" sz="2400" b="1" dirty="0" smtClean="0"/>
              <a:t>      </a:t>
            </a:r>
            <a:r>
              <a:rPr lang="en-US" sz="2400" b="1" dirty="0"/>
              <a:t>s = {x % 3: x for x in sorted(</a:t>
            </a:r>
            <a:r>
              <a:rPr lang="en-US" sz="2400" b="1" dirty="0" err="1"/>
              <a:t>sm</a:t>
            </a:r>
            <a:r>
              <a:rPr lang="en-US" sz="2400" b="1" dirty="0" smtClean="0"/>
              <a:t>)}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создаем ключ, который будет помещаться в словарь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endParaRPr lang="en-US" sz="2400" b="1" dirty="0"/>
          </a:p>
          <a:p>
            <a:r>
              <a:rPr lang="en-US" sz="2400" b="1" dirty="0"/>
              <a:t>print(s[0])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60620" y="72630"/>
            <a:ext cx="79208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6</a:t>
            </a:r>
          </a:p>
          <a:p>
            <a:r>
              <a:rPr lang="ru-RU" b="1" dirty="0" smtClean="0"/>
              <a:t>1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ru-RU" b="1" dirty="0"/>
              <a:t>3</a:t>
            </a:r>
          </a:p>
          <a:p>
            <a:r>
              <a:rPr lang="ru-RU" b="1" dirty="0"/>
              <a:t>5 </a:t>
            </a:r>
            <a:r>
              <a:rPr lang="en-US" b="1" dirty="0" smtClean="0"/>
              <a:t>  </a:t>
            </a:r>
            <a:r>
              <a:rPr lang="ru-RU" b="1" dirty="0" smtClean="0"/>
              <a:t>11</a:t>
            </a:r>
            <a:endParaRPr lang="ru-RU" b="1" dirty="0"/>
          </a:p>
          <a:p>
            <a:r>
              <a:rPr lang="ru-RU" b="1" dirty="0"/>
              <a:t>6 </a:t>
            </a:r>
            <a:r>
              <a:rPr lang="en-US" b="1" dirty="0" smtClean="0"/>
              <a:t>  </a:t>
            </a:r>
            <a:r>
              <a:rPr lang="ru-RU" b="1" dirty="0" smtClean="0"/>
              <a:t>9</a:t>
            </a:r>
            <a:endParaRPr lang="ru-RU" b="1" dirty="0"/>
          </a:p>
          <a:p>
            <a:r>
              <a:rPr lang="ru-RU" b="1" dirty="0" smtClean="0"/>
              <a:t>5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ru-RU" b="1" dirty="0"/>
              <a:t>4</a:t>
            </a:r>
          </a:p>
          <a:p>
            <a:r>
              <a:rPr lang="ru-RU" b="1" dirty="0"/>
              <a:t>3 </a:t>
            </a:r>
            <a:r>
              <a:rPr lang="en-US" b="1" dirty="0" smtClean="0"/>
              <a:t>  </a:t>
            </a:r>
            <a:r>
              <a:rPr lang="ru-RU" b="1" dirty="0" smtClean="0"/>
              <a:t>3</a:t>
            </a:r>
            <a:endParaRPr lang="ru-RU" b="1" dirty="0"/>
          </a:p>
          <a:p>
            <a:r>
              <a:rPr lang="ru-RU" b="1" dirty="0"/>
              <a:t>1 </a:t>
            </a:r>
            <a:r>
              <a:rPr lang="en-US" b="1" dirty="0" smtClean="0"/>
              <a:t>  </a:t>
            </a:r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9431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[1, 3]</a:t>
            </a:r>
          </a:p>
          <a:p>
            <a:r>
              <a:rPr lang="ru-RU" sz="2000" b="1" dirty="0"/>
              <a:t>[1, 3]</a:t>
            </a:r>
          </a:p>
          <a:p>
            <a:r>
              <a:rPr lang="ru-RU" sz="2000" b="1" dirty="0"/>
              <a:t>{1: 1, 0: 3}</a:t>
            </a:r>
          </a:p>
          <a:p>
            <a:r>
              <a:rPr lang="ru-RU" sz="2000" b="1" dirty="0"/>
              <a:t>[5, 11]</a:t>
            </a:r>
          </a:p>
          <a:p>
            <a:r>
              <a:rPr lang="ru-RU" sz="2000" b="1" dirty="0"/>
              <a:t>[6, 12, 8, 14]</a:t>
            </a:r>
          </a:p>
          <a:p>
            <a:r>
              <a:rPr lang="ru-RU" sz="2000" b="1" dirty="0"/>
              <a:t>{0: 12, 2: 14}</a:t>
            </a:r>
          </a:p>
          <a:p>
            <a:r>
              <a:rPr lang="ru-RU" sz="2000" b="1" dirty="0"/>
              <a:t>[6, 9]</a:t>
            </a:r>
          </a:p>
          <a:p>
            <a:r>
              <a:rPr lang="ru-RU" sz="2000" b="1" dirty="0"/>
              <a:t>[18, 21, 20, 23]</a:t>
            </a:r>
          </a:p>
          <a:p>
            <a:r>
              <a:rPr lang="ru-RU" sz="2000" b="1" dirty="0"/>
              <a:t>{0: 21, 2: 23}</a:t>
            </a:r>
          </a:p>
          <a:p>
            <a:r>
              <a:rPr lang="ru-RU" sz="2000" b="1" dirty="0"/>
              <a:t>[5, 4]</a:t>
            </a:r>
          </a:p>
          <a:p>
            <a:r>
              <a:rPr lang="ru-RU" sz="2000" b="1" dirty="0"/>
              <a:t>[26, 25, 28, 27]</a:t>
            </a:r>
          </a:p>
          <a:p>
            <a:r>
              <a:rPr lang="ru-RU" sz="2000" b="1" dirty="0"/>
              <a:t>{1: 28, 2: 26, 0: 27}</a:t>
            </a:r>
          </a:p>
          <a:p>
            <a:r>
              <a:rPr lang="ru-RU" sz="2000" b="1" dirty="0"/>
              <a:t>[3, 3]</a:t>
            </a:r>
          </a:p>
          <a:p>
            <a:r>
              <a:rPr lang="ru-RU" sz="2000" b="1" dirty="0"/>
              <a:t>[31, 31, 29, 29, 30, 30]</a:t>
            </a:r>
          </a:p>
          <a:p>
            <a:r>
              <a:rPr lang="ru-RU" sz="2000" b="1" dirty="0"/>
              <a:t>{2: 29, 0: 30, 1: 31}</a:t>
            </a:r>
          </a:p>
          <a:p>
            <a:r>
              <a:rPr lang="ru-RU" sz="2000" b="1" dirty="0"/>
              <a:t>[1, 1]</a:t>
            </a:r>
          </a:p>
          <a:p>
            <a:r>
              <a:rPr lang="ru-RU" sz="2000" b="1" dirty="0"/>
              <a:t>[30, 30, 31, 31, 32, 32]</a:t>
            </a:r>
          </a:p>
          <a:p>
            <a:r>
              <a:rPr lang="ru-RU" sz="2000" b="1" dirty="0"/>
              <a:t>{0: 30, 1: 31, 2: 32}</a:t>
            </a:r>
          </a:p>
          <a:p>
            <a:r>
              <a:rPr lang="ru-RU" sz="2000" b="1" dirty="0"/>
              <a:t>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Рукописные данные 11"/>
              <p14:cNvContentPartPr/>
              <p14:nvPr/>
            </p14:nvContentPartPr>
            <p14:xfrm>
              <a:off x="3419872" y="-37620"/>
              <a:ext cx="5433480" cy="2819880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0512" y="-46980"/>
                <a:ext cx="5452200" cy="28386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179512" y="7263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(Поляков)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</a:t>
            </a:r>
            <a:r>
              <a:rPr lang="ru-RU" dirty="0" smtClean="0"/>
              <a:t>. (Поляков) Имеется </a:t>
            </a:r>
            <a:r>
              <a:rPr lang="ru-RU" dirty="0"/>
              <a:t>набор данных, состоящий из пар положительных целых чисел. Необходимо выбрать из каждой пары ровно одно число так, чтобы сумма всех выбранных чисел делилась на 5 и при этом была максимально возможной. Гарантируется, что искомую сумму получить можно. Программа должна напечатать одно число – максимально возможную сумму, соответствующую условиям задачи.</a:t>
            </a:r>
          </a:p>
          <a:p>
            <a:r>
              <a:rPr lang="ru-RU" b="1" dirty="0"/>
              <a:t>Входные данные: </a:t>
            </a:r>
            <a:r>
              <a:rPr lang="ru-RU" dirty="0"/>
              <a:t>Даны два входных файла: файл A (</a:t>
            </a:r>
            <a:r>
              <a:rPr lang="ru-RU" b="1" dirty="0"/>
              <a:t>27-4a.txt</a:t>
            </a:r>
            <a:r>
              <a:rPr lang="ru-RU" dirty="0"/>
              <a:t>) и файл B (</a:t>
            </a:r>
            <a:r>
              <a:rPr lang="ru-RU" b="1" dirty="0"/>
              <a:t>27-4b.txt</a:t>
            </a:r>
            <a:r>
              <a:rPr lang="ru-RU" dirty="0"/>
              <a:t>), каждый из которых содержит в первой строке количество пар N (1 ≤ N ≤ 100000). Каждая из следующих N строк содержит два натуральных числа, не превышающих 10 000.</a:t>
            </a:r>
          </a:p>
          <a:p>
            <a:r>
              <a:rPr lang="ru-RU" b="1" dirty="0"/>
              <a:t>Пример входного файла</a:t>
            </a:r>
            <a:r>
              <a:rPr lang="ru-RU" dirty="0"/>
              <a:t>:</a:t>
            </a:r>
          </a:p>
          <a:p>
            <a:r>
              <a:rPr lang="ru-RU" b="1" dirty="0"/>
              <a:t>6</a:t>
            </a:r>
          </a:p>
          <a:p>
            <a:r>
              <a:rPr lang="ru-RU" b="1" dirty="0"/>
              <a:t>1 3</a:t>
            </a:r>
          </a:p>
          <a:p>
            <a:r>
              <a:rPr lang="ru-RU" b="1" dirty="0"/>
              <a:t>5 11</a:t>
            </a:r>
          </a:p>
          <a:p>
            <a:r>
              <a:rPr lang="ru-RU" b="1" dirty="0"/>
              <a:t>6 9</a:t>
            </a:r>
          </a:p>
          <a:p>
            <a:r>
              <a:rPr lang="ru-RU" b="1" dirty="0"/>
              <a:t>5 4</a:t>
            </a:r>
          </a:p>
          <a:p>
            <a:r>
              <a:rPr lang="ru-RU" b="1" dirty="0"/>
              <a:t>3 3</a:t>
            </a:r>
          </a:p>
          <a:p>
            <a:r>
              <a:rPr lang="ru-RU" b="1" dirty="0"/>
              <a:t>1 1</a:t>
            </a:r>
          </a:p>
          <a:p>
            <a:r>
              <a:rPr lang="ru-RU" dirty="0"/>
              <a:t>Для указанных входных данных значением искомой суммы должно быть число 30.</a:t>
            </a:r>
          </a:p>
          <a:p>
            <a:r>
              <a:rPr lang="ru-RU" dirty="0"/>
              <a:t>В ответе укажите два числа: сначала значение искомой суммы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24503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30" y="692696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 = open</a:t>
            </a:r>
            <a:r>
              <a:rPr lang="en-US" sz="2800" b="1" dirty="0" smtClean="0"/>
              <a:t>('</a:t>
            </a:r>
            <a:r>
              <a:rPr lang="ru-RU" sz="2800" b="1" dirty="0" smtClean="0"/>
              <a:t>27</a:t>
            </a:r>
            <a:r>
              <a:rPr lang="en-US" sz="2800" b="1" dirty="0" smtClean="0"/>
              <a:t>-2a</a:t>
            </a:r>
            <a:r>
              <a:rPr lang="ru-RU" sz="2800" b="1" dirty="0" smtClean="0"/>
              <a:t>.</a:t>
            </a:r>
            <a:r>
              <a:rPr lang="en-US" sz="2800" b="1" dirty="0"/>
              <a:t>txt')</a:t>
            </a:r>
          </a:p>
          <a:p>
            <a:r>
              <a:rPr lang="en-US" sz="2800" b="1" dirty="0"/>
              <a:t>n = </a:t>
            </a:r>
            <a:r>
              <a:rPr lang="en-US" sz="2800" b="1" dirty="0" err="1"/>
              <a:t>int</a:t>
            </a:r>
            <a:r>
              <a:rPr lang="en-US" sz="2800" b="1" dirty="0"/>
              <a:t>(</a:t>
            </a:r>
            <a:r>
              <a:rPr lang="en-US" sz="2800" b="1" dirty="0" err="1"/>
              <a:t>f.readline</a:t>
            </a:r>
            <a:r>
              <a:rPr lang="en-US" sz="2800" b="1" dirty="0" smtClean="0"/>
              <a:t>()) </a:t>
            </a:r>
            <a:r>
              <a:rPr lang="en-US" sz="2400" b="1" dirty="0" smtClean="0">
                <a:solidFill>
                  <a:srgbClr val="C00000"/>
                </a:solidFill>
              </a:rPr>
              <a:t># n </a:t>
            </a:r>
            <a:r>
              <a:rPr lang="ru-RU" sz="2400" b="1" dirty="0" smtClean="0">
                <a:solidFill>
                  <a:srgbClr val="C00000"/>
                </a:solidFill>
              </a:rPr>
              <a:t>– количество пар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s={0:0}</a:t>
            </a:r>
          </a:p>
          <a:p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in range(n):</a:t>
            </a:r>
          </a:p>
          <a:p>
            <a:r>
              <a:rPr lang="en-US" sz="2800" b="1" dirty="0"/>
              <a:t>    z=list(map(</a:t>
            </a:r>
            <a:r>
              <a:rPr lang="en-US" sz="2800" b="1" dirty="0" err="1"/>
              <a:t>int,f.readline</a:t>
            </a:r>
            <a:r>
              <a:rPr lang="en-US" sz="2800" b="1" dirty="0"/>
              <a:t>().split</a:t>
            </a:r>
            <a:r>
              <a:rPr lang="en-US" sz="2800" b="1" dirty="0" smtClean="0"/>
              <a:t>()))</a:t>
            </a:r>
            <a:r>
              <a:rPr lang="ru-RU" sz="28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считали пару в список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err="1" smtClean="0"/>
              <a:t>sm</a:t>
            </a:r>
            <a:r>
              <a:rPr lang="en-US" sz="2800" b="1" dirty="0"/>
              <a:t>=[s[p]+ k for p in s for k in z</a:t>
            </a:r>
            <a:r>
              <a:rPr lang="en-US" sz="2800" b="1" dirty="0" smtClean="0"/>
              <a:t>]</a:t>
            </a:r>
            <a:r>
              <a:rPr lang="ru-RU" sz="2800" b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en-US" sz="2400" b="1" dirty="0" err="1">
                <a:solidFill>
                  <a:srgbClr val="C00000"/>
                </a:solidFill>
              </a:rPr>
              <a:t>sm</a:t>
            </a:r>
            <a:r>
              <a:rPr lang="en-US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>
                <a:solidFill>
                  <a:srgbClr val="C00000"/>
                </a:solidFill>
              </a:rPr>
              <a:t>список сумм, s[p] – обращение к словарю по ключу, p – значение внутри ключа, </a:t>
            </a:r>
            <a:r>
              <a:rPr lang="en-US" sz="2400" b="1" dirty="0">
                <a:solidFill>
                  <a:srgbClr val="C00000"/>
                </a:solidFill>
              </a:rPr>
              <a:t>k </a:t>
            </a:r>
            <a:r>
              <a:rPr lang="ru-RU" sz="2400" b="1" dirty="0">
                <a:solidFill>
                  <a:srgbClr val="C00000"/>
                </a:solidFill>
              </a:rPr>
              <a:t>– число из </a:t>
            </a:r>
            <a:r>
              <a:rPr lang="ru-RU" sz="2400" b="1" dirty="0" smtClean="0">
                <a:solidFill>
                  <a:srgbClr val="C00000"/>
                </a:solidFill>
              </a:rPr>
              <a:t>пары (из списка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).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en-US" sz="2800" b="1" dirty="0" smtClean="0"/>
              <a:t>    </a:t>
            </a:r>
            <a:r>
              <a:rPr lang="en-US" sz="2800" b="1" dirty="0"/>
              <a:t>s = {</a:t>
            </a:r>
            <a:r>
              <a:rPr lang="en-US" sz="4400" b="1" dirty="0"/>
              <a:t>x % </a:t>
            </a:r>
            <a:r>
              <a:rPr lang="ru-RU" sz="4400" b="1" dirty="0" smtClean="0"/>
              <a:t>5</a:t>
            </a:r>
            <a:r>
              <a:rPr lang="en-US" sz="4400" b="1" dirty="0" smtClean="0"/>
              <a:t>: </a:t>
            </a:r>
            <a:r>
              <a:rPr lang="en-US" sz="4400" b="1" dirty="0"/>
              <a:t>x </a:t>
            </a:r>
            <a:r>
              <a:rPr lang="en-US" sz="2800" b="1" dirty="0"/>
              <a:t>for x in sorted(</a:t>
            </a:r>
            <a:r>
              <a:rPr lang="en-US" sz="2800" b="1" dirty="0" err="1"/>
              <a:t>sm</a:t>
            </a:r>
            <a:r>
              <a:rPr lang="en-US" sz="2800" b="1" dirty="0" smtClean="0"/>
              <a:t>)}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создаем ключ, который будет помещаться в словарь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endParaRPr lang="en-US" sz="2400" b="1" dirty="0"/>
          </a:p>
          <a:p>
            <a:r>
              <a:rPr lang="en-US" sz="2800" b="1" dirty="0"/>
              <a:t>print(s[0])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1935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4(Поляков)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2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[1, 3]</a:t>
            </a:r>
          </a:p>
          <a:p>
            <a:r>
              <a:rPr lang="ru-RU" sz="2000" b="1" dirty="0"/>
              <a:t>[1, 3]</a:t>
            </a:r>
          </a:p>
          <a:p>
            <a:r>
              <a:rPr lang="ru-RU" sz="2000" b="1" dirty="0"/>
              <a:t>{1: 1, 3: 3}</a:t>
            </a:r>
          </a:p>
          <a:p>
            <a:r>
              <a:rPr lang="ru-RU" sz="2000" b="1" dirty="0"/>
              <a:t>[5, 11]</a:t>
            </a:r>
          </a:p>
          <a:p>
            <a:r>
              <a:rPr lang="ru-RU" sz="2000" b="1" dirty="0"/>
              <a:t>[6, 12, 8, 14]</a:t>
            </a:r>
          </a:p>
          <a:p>
            <a:r>
              <a:rPr lang="ru-RU" sz="2000" b="1" dirty="0"/>
              <a:t>{1: 6, 3: 8, 2: 12, 4: 14}</a:t>
            </a:r>
          </a:p>
          <a:p>
            <a:r>
              <a:rPr lang="ru-RU" sz="2000" b="1" dirty="0"/>
              <a:t>[6, 9]</a:t>
            </a:r>
          </a:p>
          <a:p>
            <a:r>
              <a:rPr lang="ru-RU" sz="2000" b="1" dirty="0"/>
              <a:t>[12, 15, 14, 17, 18, 21, 20, 23]</a:t>
            </a:r>
          </a:p>
          <a:p>
            <a:r>
              <a:rPr lang="ru-RU" sz="2000" b="1" dirty="0"/>
              <a:t>{2: 17, 4: 14, 0: 20, 3: 23, 1: 21}</a:t>
            </a:r>
          </a:p>
          <a:p>
            <a:r>
              <a:rPr lang="ru-RU" sz="2000" b="1" dirty="0"/>
              <a:t>[5, 4]</a:t>
            </a:r>
          </a:p>
          <a:p>
            <a:r>
              <a:rPr lang="ru-RU" sz="2000" b="1" dirty="0"/>
              <a:t>[22, 21, 19, 18, 25, 24, 28, 27, 26, 25]</a:t>
            </a:r>
          </a:p>
          <a:p>
            <a:r>
              <a:rPr lang="ru-RU" sz="2000" b="1" dirty="0"/>
              <a:t>{3: 28, 4: 24, 1: 26, 2: 27, 0: 25}</a:t>
            </a:r>
          </a:p>
          <a:p>
            <a:r>
              <a:rPr lang="ru-RU" sz="2000" b="1" dirty="0"/>
              <a:t>[3, 3]</a:t>
            </a:r>
          </a:p>
          <a:p>
            <a:r>
              <a:rPr lang="ru-RU" sz="2000" b="1" dirty="0"/>
              <a:t>[31, 31, 27, 27, 29, 29, 30, 30, 28, 28]</a:t>
            </a:r>
          </a:p>
          <a:p>
            <a:r>
              <a:rPr lang="ru-RU" sz="2000" b="1" dirty="0"/>
              <a:t>{2: 27, 3: 28, 4: 29, 0: 30, 1: 31}</a:t>
            </a:r>
          </a:p>
          <a:p>
            <a:r>
              <a:rPr lang="ru-RU" sz="2000" b="1" dirty="0"/>
              <a:t>[1, 1]</a:t>
            </a:r>
          </a:p>
          <a:p>
            <a:r>
              <a:rPr lang="ru-RU" sz="2000" b="1" dirty="0"/>
              <a:t>[28, 28, 29, 29, 30, 30, 31, 31, 32, 32]</a:t>
            </a:r>
          </a:p>
          <a:p>
            <a:r>
              <a:rPr lang="ru-RU" sz="2000" b="1" dirty="0"/>
              <a:t>{3: 28, 4: 29, 0: 30, 1: 31, 2: 32}</a:t>
            </a:r>
          </a:p>
          <a:p>
            <a:r>
              <a:rPr lang="ru-RU" sz="2000" b="1" dirty="0"/>
              <a:t>30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7647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(Поляков)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55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04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1. (Поляков) Имеется </a:t>
            </a:r>
            <a:r>
              <a:rPr lang="ru-RU" sz="2000" dirty="0"/>
              <a:t>набор данных, состоящий из пар положительных целых чисел. Необходимо выбрать из каждой пары ровно одно число так, </a:t>
            </a:r>
            <a:r>
              <a:rPr lang="ru-RU" sz="2000" b="1" dirty="0"/>
              <a:t>чтобы сумма всех выбранных чисел не делилась на 3 и при этом была минимально возможной.</a:t>
            </a:r>
            <a:r>
              <a:rPr lang="ru-RU" sz="2000" dirty="0"/>
              <a:t> Гарантируется, что искомую сумму получить можно. Программа должна напечатать одно число – минимально возможную сумму, соответствующую условиям задачи.</a:t>
            </a:r>
          </a:p>
          <a:p>
            <a:r>
              <a:rPr lang="ru-RU" sz="2000" b="1" dirty="0"/>
              <a:t>Входные данные: </a:t>
            </a:r>
            <a:r>
              <a:rPr lang="ru-RU" sz="2000" dirty="0"/>
              <a:t>Даны два входных файла: файл A (</a:t>
            </a:r>
            <a:r>
              <a:rPr lang="ru-RU" sz="2000" b="1" dirty="0"/>
              <a:t>27-1a.txt</a:t>
            </a:r>
            <a:r>
              <a:rPr lang="ru-RU" sz="2000" dirty="0"/>
              <a:t>) и файл B (</a:t>
            </a:r>
            <a:r>
              <a:rPr lang="ru-RU" sz="2000" b="1" dirty="0"/>
              <a:t>27-1b.txt</a:t>
            </a:r>
            <a:r>
              <a:rPr lang="ru-RU" sz="2000" dirty="0"/>
              <a:t>), каждый из которых содержит в первой строке количество пар N (1 ≤ N ≤ 100000). Каждая из следующих N строк содержит два натуральных числа, не превышающих 10 000.</a:t>
            </a:r>
          </a:p>
          <a:p>
            <a:r>
              <a:rPr lang="ru-RU" sz="2000" b="1" dirty="0"/>
              <a:t>Пример входного файла</a:t>
            </a:r>
            <a:r>
              <a:rPr lang="ru-RU" sz="2000" dirty="0"/>
              <a:t>:</a:t>
            </a:r>
          </a:p>
          <a:p>
            <a:r>
              <a:rPr lang="ru-RU" sz="2000" b="1" dirty="0"/>
              <a:t>6</a:t>
            </a:r>
          </a:p>
          <a:p>
            <a:r>
              <a:rPr lang="ru-RU" sz="2000" b="1" dirty="0"/>
              <a:t>1 3</a:t>
            </a:r>
          </a:p>
          <a:p>
            <a:r>
              <a:rPr lang="ru-RU" sz="2000" b="1" dirty="0"/>
              <a:t>5 12</a:t>
            </a:r>
          </a:p>
          <a:p>
            <a:r>
              <a:rPr lang="ru-RU" sz="2000" b="1" dirty="0"/>
              <a:t>6 9</a:t>
            </a:r>
          </a:p>
          <a:p>
            <a:r>
              <a:rPr lang="ru-RU" sz="2000" b="1" dirty="0"/>
              <a:t>5 4</a:t>
            </a:r>
          </a:p>
          <a:p>
            <a:r>
              <a:rPr lang="ru-RU" sz="2000" b="1" dirty="0"/>
              <a:t>3 3</a:t>
            </a:r>
          </a:p>
          <a:p>
            <a:r>
              <a:rPr lang="ru-RU" sz="2000" b="1" dirty="0"/>
              <a:t>1 1</a:t>
            </a:r>
          </a:p>
          <a:p>
            <a:r>
              <a:rPr lang="ru-RU" sz="2000" dirty="0"/>
              <a:t>Для указанных входных данных значением искомой суммы должно быть число 20. </a:t>
            </a:r>
          </a:p>
          <a:p>
            <a:r>
              <a:rPr lang="ru-RU" sz="2000" dirty="0"/>
              <a:t>В ответе укажите два числа: сначала значение искомой суммы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404625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3672408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31935" y="620688"/>
            <a:ext cx="8712065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f =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open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JetBrains Mono"/>
                <a:cs typeface="Arial" pitchFamily="34" charset="0"/>
              </a:rPr>
              <a:t>'27-2.txt'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)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n =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int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f.readline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())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s={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: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}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for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i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range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(n):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    z=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list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map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int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,f.readline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().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split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()))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   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sm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=[s[p]+ k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for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p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for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k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z]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    s = {x %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  <a:cs typeface="Arial" pitchFamily="34" charset="0"/>
              </a:rPr>
              <a:t>3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: x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for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x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in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sorted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sm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,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  <a:cs typeface="Arial" pitchFamily="34" charset="0"/>
              </a:rPr>
              <a:t>reve</a:t>
            </a:r>
            <a:r>
              <a:rPr kumimoji="0" lang="en-US" altLang="ru-RU" sz="28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  <a:cs typeface="Arial" pitchFamily="34" charset="0"/>
              </a:rPr>
              <a:t>r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  <a:cs typeface="Arial" pitchFamily="34" charset="0"/>
              </a:rPr>
              <a:t>se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660099"/>
                </a:solidFill>
                <a:effectLst/>
                <a:latin typeface="JetBrains Mono"/>
                <a:cs typeface="Arial" pitchFamily="34" charset="0"/>
              </a:rPr>
              <a:t>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= 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True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)}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del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(s[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JetBrains Mono"/>
                <a:cs typeface="Arial" pitchFamily="34" charset="0"/>
              </a:rPr>
              <a:t>0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])</a:t>
            </a:r>
            <a:b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</a:b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print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JetBrains Mono"/>
                <a:cs typeface="Arial" pitchFamily="34" charset="0"/>
              </a:rPr>
              <a:t>min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</a:t>
            </a: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s.values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JetBrains Mono"/>
                <a:cs typeface="Arial" pitchFamily="34" charset="0"/>
              </a:rPr>
              <a:t>()))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35" y="1166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(Поляков)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4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76" y="0"/>
            <a:ext cx="90354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№27 (</a:t>
            </a:r>
            <a:r>
              <a:rPr lang="ru-RU" sz="2000" dirty="0" smtClean="0"/>
              <a:t>Поляков)Имеется </a:t>
            </a:r>
            <a:r>
              <a:rPr lang="ru-RU" sz="2000" dirty="0"/>
              <a:t>набор данных, состоящий из пар положительных целых чисел. Необходимо выбрать из каждой пары ровно одно число так, чтобы </a:t>
            </a:r>
            <a:r>
              <a:rPr lang="ru-RU" sz="2000" b="1" dirty="0"/>
              <a:t>шестнадцатеричная запись суммы всех выбранных чисел НЕ оканчивалась на </a:t>
            </a:r>
            <a:r>
              <a:rPr lang="en-US" sz="2000" b="1" dirty="0"/>
              <a:t>A</a:t>
            </a:r>
            <a:r>
              <a:rPr lang="ru-RU" sz="2000" b="1" dirty="0"/>
              <a:t> и при этом была максимально возможной.</a:t>
            </a:r>
            <a:r>
              <a:rPr lang="ru-RU" sz="2000" dirty="0"/>
              <a:t> Гарантируется, что искомую сумму получить можно. Программа должна напечатать одно число – </a:t>
            </a:r>
            <a:r>
              <a:rPr lang="ru-RU" sz="2000" b="1" dirty="0"/>
              <a:t>максимально возможную сумму</a:t>
            </a:r>
            <a:r>
              <a:rPr lang="ru-RU" sz="2000" dirty="0"/>
              <a:t>, соответствующую условиям задачи.</a:t>
            </a:r>
          </a:p>
          <a:p>
            <a:r>
              <a:rPr lang="ru-RU" b="1" dirty="0"/>
              <a:t>Входные данные: </a:t>
            </a:r>
            <a:r>
              <a:rPr lang="ru-RU" dirty="0"/>
              <a:t>Даны два входных файла: файл A (</a:t>
            </a:r>
            <a:r>
              <a:rPr lang="ru-RU" b="1" dirty="0"/>
              <a:t>27-27a.txt</a:t>
            </a:r>
            <a:r>
              <a:rPr lang="ru-RU" dirty="0"/>
              <a:t>) и файл B (</a:t>
            </a:r>
            <a:r>
              <a:rPr lang="ru-RU" b="1" dirty="0"/>
              <a:t>27-27b.txt</a:t>
            </a:r>
            <a:r>
              <a:rPr lang="ru-RU" dirty="0"/>
              <a:t>), каждый из которых содержит в первой строке количество пар N (1 ≤ N ≤ 100000). Каждая из следующих N строк содержит два натуральных числа, не превышающих 10 000.</a:t>
            </a:r>
          </a:p>
          <a:p>
            <a:r>
              <a:rPr lang="ru-RU" b="1" dirty="0"/>
              <a:t>Пример входного файла</a:t>
            </a:r>
            <a:r>
              <a:rPr lang="ru-RU" dirty="0"/>
              <a:t>:</a:t>
            </a:r>
          </a:p>
          <a:p>
            <a:r>
              <a:rPr lang="ru-RU" b="1" dirty="0"/>
              <a:t>6</a:t>
            </a:r>
          </a:p>
          <a:p>
            <a:r>
              <a:rPr lang="ru-RU" b="1" dirty="0"/>
              <a:t>3 5</a:t>
            </a:r>
          </a:p>
          <a:p>
            <a:r>
              <a:rPr lang="ru-RU" b="1" dirty="0"/>
              <a:t>5 10</a:t>
            </a:r>
          </a:p>
          <a:p>
            <a:r>
              <a:rPr lang="ru-RU" b="1" dirty="0"/>
              <a:t>6 8</a:t>
            </a:r>
          </a:p>
          <a:p>
            <a:r>
              <a:rPr lang="ru-RU" b="1" dirty="0"/>
              <a:t>5 4</a:t>
            </a:r>
          </a:p>
          <a:p>
            <a:r>
              <a:rPr lang="ru-RU" b="1" dirty="0"/>
              <a:t>7 9</a:t>
            </a:r>
          </a:p>
          <a:p>
            <a:r>
              <a:rPr lang="ru-RU" b="1" dirty="0"/>
              <a:t>5 1</a:t>
            </a:r>
          </a:p>
          <a:p>
            <a:r>
              <a:rPr lang="ru-RU" dirty="0"/>
              <a:t>Для указанных входных данных значением искомой суммы должно быть число 41, которое в шестнадцатеричной системе счисления записывается как 29</a:t>
            </a:r>
            <a:r>
              <a:rPr lang="ru-RU" baseline="-25000" dirty="0"/>
              <a:t>16</a:t>
            </a:r>
            <a:r>
              <a:rPr lang="ru-RU" dirty="0"/>
              <a:t>.</a:t>
            </a:r>
          </a:p>
          <a:p>
            <a:r>
              <a:rPr lang="ru-RU" sz="2000" b="1" dirty="0"/>
              <a:t>В ответе укажите два числа: сначала значение искомой суммы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19494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67091" cy="388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5013176"/>
            <a:ext cx="872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Ключи – остатки при делении на 16. Их всего – 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94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 = open('27-27.txt')</a:t>
            </a:r>
          </a:p>
          <a:p>
            <a:r>
              <a:rPr lang="en-US" sz="2800" b="1" dirty="0"/>
              <a:t>n = </a:t>
            </a:r>
            <a:r>
              <a:rPr lang="en-US" sz="2800" b="1" dirty="0" err="1"/>
              <a:t>int</a:t>
            </a:r>
            <a:r>
              <a:rPr lang="en-US" sz="2800" b="1" dirty="0"/>
              <a:t>(</a:t>
            </a:r>
            <a:r>
              <a:rPr lang="en-US" sz="2800" b="1" dirty="0" err="1"/>
              <a:t>f.readline</a:t>
            </a:r>
            <a:r>
              <a:rPr lang="en-US" sz="2800" b="1" dirty="0"/>
              <a:t>())</a:t>
            </a:r>
          </a:p>
          <a:p>
            <a:r>
              <a:rPr lang="en-US" sz="2800" b="1" dirty="0"/>
              <a:t>s={0: 0}</a:t>
            </a:r>
          </a:p>
          <a:p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in range(n):</a:t>
            </a:r>
          </a:p>
          <a:p>
            <a:r>
              <a:rPr lang="en-US" sz="2800" b="1" dirty="0"/>
              <a:t>    p = list(map(</a:t>
            </a:r>
            <a:r>
              <a:rPr lang="en-US" sz="2800" b="1" dirty="0" err="1"/>
              <a:t>int,f.readline</a:t>
            </a:r>
            <a:r>
              <a:rPr lang="en-US" sz="2800" b="1" dirty="0"/>
              <a:t>().split()))</a:t>
            </a:r>
          </a:p>
          <a:p>
            <a:r>
              <a:rPr lang="en-US" sz="2800" b="1" dirty="0"/>
              <a:t>    sums=[s[j]+ k for j in s for k in p]</a:t>
            </a:r>
          </a:p>
          <a:p>
            <a:r>
              <a:rPr lang="en-US" sz="2800" b="1" dirty="0"/>
              <a:t>    s = {x % 16: x for x in sorted(sums</a:t>
            </a:r>
            <a:r>
              <a:rPr lang="en-US" sz="2800" b="1" dirty="0" smtClean="0"/>
              <a:t>)} </a:t>
            </a:r>
            <a:r>
              <a:rPr lang="en-US" sz="2000" b="1" dirty="0" smtClean="0">
                <a:solidFill>
                  <a:srgbClr val="C00000"/>
                </a:solidFill>
              </a:rPr>
              <a:t># </a:t>
            </a:r>
            <a:r>
              <a:rPr lang="ru-RU" sz="2000" b="1" dirty="0" smtClean="0">
                <a:solidFill>
                  <a:srgbClr val="C00000"/>
                </a:solidFill>
              </a:rPr>
              <a:t>значения ключей в словаре постоянно перезаписываются, сортируем, чтобы наибольшие суммы стояли последними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800" b="1" dirty="0" err="1"/>
              <a:t>s.pop</a:t>
            </a:r>
            <a:r>
              <a:rPr lang="en-US" sz="2800" b="1" dirty="0"/>
              <a:t>(10</a:t>
            </a:r>
            <a:r>
              <a:rPr lang="en-US" sz="2800" b="1" dirty="0" smtClean="0"/>
              <a:t>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# </a:t>
            </a:r>
            <a:r>
              <a:rPr lang="ru-RU" sz="2000" b="1" dirty="0">
                <a:solidFill>
                  <a:srgbClr val="C00000"/>
                </a:solidFill>
              </a:rPr>
              <a:t>удаляем ключ 10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print(max(</a:t>
            </a:r>
            <a:r>
              <a:rPr lang="en-US" sz="2800" b="1" dirty="0" err="1"/>
              <a:t>s.values</a:t>
            </a:r>
            <a:r>
              <a:rPr lang="en-US" sz="2800" b="1" dirty="0" smtClean="0"/>
              <a:t>()))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# </a:t>
            </a:r>
            <a:r>
              <a:rPr lang="ru-RU" sz="2000" b="1" dirty="0">
                <a:solidFill>
                  <a:srgbClr val="C00000"/>
                </a:solidFill>
              </a:rPr>
              <a:t>берем наибольшее значение из словаря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157192"/>
            <a:ext cx="601447" cy="5847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200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992857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08" y="188640"/>
            <a:ext cx="9036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28 (Поляков) </a:t>
            </a:r>
            <a:r>
              <a:rPr lang="ru-RU" sz="2000" dirty="0" smtClean="0"/>
              <a:t>Имеется </a:t>
            </a:r>
            <a:r>
              <a:rPr lang="ru-RU" sz="2000" dirty="0"/>
              <a:t>набор данных, состоящий из пар положительных целых чисел. Необходимо выбрать из каждой пары ровно одно число так, чтобы </a:t>
            </a:r>
            <a:r>
              <a:rPr lang="ru-RU" sz="2000" b="1" dirty="0"/>
              <a:t>восьмеричная запись суммы всех выбранных чисел НЕ оканчивалась на 2 и при этом была минимально возможной</a:t>
            </a:r>
            <a:r>
              <a:rPr lang="ru-RU" sz="2000" dirty="0"/>
              <a:t>. Гарантируется, что искомую сумму получить можно. Программа должна напечатать одно число – минимально возможную сумму, соответствующую условиям задачи.</a:t>
            </a:r>
          </a:p>
          <a:p>
            <a:r>
              <a:rPr lang="ru-RU" b="1" dirty="0"/>
              <a:t>Входные данные: </a:t>
            </a:r>
            <a:r>
              <a:rPr lang="ru-RU" dirty="0"/>
              <a:t>Даны два входных файла: файл A (</a:t>
            </a:r>
            <a:r>
              <a:rPr lang="ru-RU" b="1" dirty="0"/>
              <a:t>27-28a.txt</a:t>
            </a:r>
            <a:r>
              <a:rPr lang="ru-RU" dirty="0"/>
              <a:t>) и файл B (</a:t>
            </a:r>
            <a:r>
              <a:rPr lang="ru-RU" b="1" dirty="0"/>
              <a:t>27-28b.txt</a:t>
            </a:r>
            <a:r>
              <a:rPr lang="ru-RU" dirty="0"/>
              <a:t>), каждый из которых содержит в первой строке количество пар N (1 ≤ N ≤ 100000). Каждая из следующих N строк содержит два натуральных числа, не превышающих 10 000.</a:t>
            </a:r>
          </a:p>
          <a:p>
            <a:r>
              <a:rPr lang="ru-RU" b="1" dirty="0"/>
              <a:t>Пример входного файла</a:t>
            </a:r>
            <a:r>
              <a:rPr lang="ru-RU" dirty="0"/>
              <a:t>:</a:t>
            </a:r>
          </a:p>
          <a:p>
            <a:r>
              <a:rPr lang="ru-RU" b="1" dirty="0"/>
              <a:t>6</a:t>
            </a:r>
          </a:p>
          <a:p>
            <a:r>
              <a:rPr lang="ru-RU" b="1" dirty="0"/>
              <a:t>3 5</a:t>
            </a:r>
          </a:p>
          <a:p>
            <a:r>
              <a:rPr lang="ru-RU" b="1" dirty="0"/>
              <a:t>5 12</a:t>
            </a:r>
          </a:p>
          <a:p>
            <a:r>
              <a:rPr lang="ru-RU" b="1" dirty="0"/>
              <a:t>6 9</a:t>
            </a:r>
          </a:p>
          <a:p>
            <a:r>
              <a:rPr lang="ru-RU" b="1" dirty="0"/>
              <a:t>5 4</a:t>
            </a:r>
          </a:p>
          <a:p>
            <a:r>
              <a:rPr lang="ru-RU" b="1" dirty="0"/>
              <a:t>7 9</a:t>
            </a:r>
          </a:p>
          <a:p>
            <a:r>
              <a:rPr lang="ru-RU" b="1" dirty="0"/>
              <a:t>5 1</a:t>
            </a:r>
          </a:p>
          <a:p>
            <a:r>
              <a:rPr lang="ru-RU" dirty="0"/>
              <a:t>Для указанных входных данных значением искомой суммы должно быть число 27, которое в восьмеричной системе счисления записывается как 33</a:t>
            </a:r>
            <a:r>
              <a:rPr lang="ru-RU" baseline="-25000" dirty="0"/>
              <a:t>8</a:t>
            </a:r>
            <a:r>
              <a:rPr lang="ru-RU" dirty="0"/>
              <a:t>.</a:t>
            </a:r>
          </a:p>
          <a:p>
            <a:r>
              <a:rPr lang="ru-RU" b="1" dirty="0"/>
              <a:t>В ответе укажите два числа: сначала значение искомой суммы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307935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Тема</a:t>
            </a:r>
            <a:r>
              <a:rPr lang="en-US" sz="3200" b="1" dirty="0" smtClean="0"/>
              <a:t> 27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/>
              <a:t>(высокий уровень, время – </a:t>
            </a:r>
            <a:r>
              <a:rPr lang="ru-RU" b="1" dirty="0"/>
              <a:t>3</a:t>
            </a:r>
            <a:r>
              <a:rPr lang="x-none" b="1"/>
              <a:t>5 мин)</a:t>
            </a:r>
            <a:endParaRPr lang="ru-RU" b="1" dirty="0"/>
          </a:p>
          <a:p>
            <a:r>
              <a:rPr lang="ru-RU" sz="2400" b="1" dirty="0"/>
              <a:t>Тема</a:t>
            </a:r>
            <a:r>
              <a:rPr lang="ru-RU" sz="2400" dirty="0"/>
              <a:t>: Обработка данных, вводимых из файла в виде последовательности чисел.</a:t>
            </a:r>
          </a:p>
          <a:p>
            <a:r>
              <a:rPr lang="ru-RU" sz="2400" b="1" dirty="0"/>
              <a:t>Что проверяется:</a:t>
            </a:r>
            <a:endParaRPr lang="ru-RU" sz="2400" dirty="0"/>
          </a:p>
          <a:p>
            <a:r>
              <a:rPr lang="ru-RU" sz="2400" dirty="0"/>
              <a:t>Умение создавать собственные программы (20–40 строк) для анализа числовых последовательностей.</a:t>
            </a:r>
          </a:p>
          <a:p>
            <a:r>
              <a:rPr lang="ru-RU" sz="2400" i="1" dirty="0"/>
              <a:t>1.6.3. Построение алгоритмов и практические вычисления.</a:t>
            </a:r>
            <a:endParaRPr lang="ru-RU" sz="2400" dirty="0"/>
          </a:p>
          <a:p>
            <a:r>
              <a:rPr lang="ru-RU" sz="2400" i="1" dirty="0"/>
              <a:t>1.1.3. Строить информационные модели объектов, систем и процессов в виде алгоритмов.</a:t>
            </a:r>
            <a:endParaRPr lang="ru-RU" sz="2400" dirty="0"/>
          </a:p>
          <a:p>
            <a:r>
              <a:rPr lang="ru-RU" sz="2400" b="1" dirty="0"/>
              <a:t>Что нужно знать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как прочитать данные из файла</a:t>
            </a:r>
          </a:p>
          <a:p>
            <a:pPr lvl="0"/>
            <a:r>
              <a:rPr lang="ru-RU" sz="2400" dirty="0"/>
              <a:t>основы комбинаторики</a:t>
            </a:r>
          </a:p>
          <a:p>
            <a:pPr lvl="0"/>
            <a:r>
              <a:rPr lang="ru-RU" sz="2400" dirty="0"/>
              <a:t>динамическое программирование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7188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02" y="1186"/>
            <a:ext cx="89289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46. (Поляков) </a:t>
            </a:r>
            <a:r>
              <a:rPr lang="ru-RU" sz="2000" dirty="0" smtClean="0"/>
              <a:t>Дана </a:t>
            </a:r>
            <a:r>
              <a:rPr lang="ru-RU" sz="2000" dirty="0"/>
              <a:t>последовательность, которая состоит из пар натуральных чисел. Необходимо </a:t>
            </a:r>
            <a:r>
              <a:rPr lang="ru-RU" sz="2000" b="1" dirty="0"/>
              <a:t>выбрать из каждой пары ровно одно число так, чтобы сумма всех выбранных чисел имела такой же остаток от деления на 7, как наименьшая возможная, и при этом была максимальной возможной</a:t>
            </a:r>
            <a:r>
              <a:rPr lang="ru-RU" sz="2000" dirty="0"/>
              <a:t>. Гарантируется, что искомую сумму получить можно. Программа должна </a:t>
            </a:r>
            <a:r>
              <a:rPr lang="ru-RU" sz="2000" b="1" dirty="0"/>
              <a:t>напечатать одно число — максимальную возможную сумму</a:t>
            </a:r>
            <a:r>
              <a:rPr lang="ru-RU" sz="2000" dirty="0"/>
              <a:t>, соответствующую условиям задачи.</a:t>
            </a:r>
          </a:p>
          <a:p>
            <a:r>
              <a:rPr lang="ru-RU" b="1" dirty="0"/>
              <a:t>Входные данные:</a:t>
            </a:r>
            <a:r>
              <a:rPr lang="ru-RU" dirty="0"/>
              <a:t> Даны два входных файла: файл A (</a:t>
            </a:r>
            <a:r>
              <a:rPr lang="ru-RU" b="1" dirty="0"/>
              <a:t>27-46a.txt</a:t>
            </a:r>
            <a:r>
              <a:rPr lang="ru-RU" dirty="0"/>
              <a:t>) и файл B (</a:t>
            </a:r>
            <a:r>
              <a:rPr lang="ru-RU" b="1" dirty="0"/>
              <a:t>27-46b.txt</a:t>
            </a:r>
            <a:r>
              <a:rPr lang="ru-RU" dirty="0"/>
              <a:t>), каждый из которых содержит в первой строке количество чисел N (1 ≤ N ≤ 100000). Каждая из следующих N строк содержит два натуральных числа, не превышающих 10000.</a:t>
            </a:r>
          </a:p>
          <a:p>
            <a:r>
              <a:rPr lang="ru-RU" b="1" dirty="0"/>
              <a:t>Пример входного файла</a:t>
            </a:r>
            <a:r>
              <a:rPr lang="ru-RU" dirty="0"/>
              <a:t>:</a:t>
            </a:r>
          </a:p>
          <a:p>
            <a:r>
              <a:rPr lang="ru-RU" b="1" dirty="0"/>
              <a:t>6</a:t>
            </a:r>
            <a:endParaRPr lang="ru-RU" dirty="0"/>
          </a:p>
          <a:p>
            <a:r>
              <a:rPr lang="ru-RU" b="1" dirty="0"/>
              <a:t>2 7</a:t>
            </a:r>
            <a:endParaRPr lang="ru-RU" dirty="0"/>
          </a:p>
          <a:p>
            <a:r>
              <a:rPr lang="ru-RU" b="1" dirty="0"/>
              <a:t>1 8</a:t>
            </a:r>
            <a:endParaRPr lang="ru-RU" dirty="0"/>
          </a:p>
          <a:p>
            <a:r>
              <a:rPr lang="ru-RU" b="1" dirty="0"/>
              <a:t>10 2</a:t>
            </a:r>
            <a:endParaRPr lang="ru-RU" dirty="0"/>
          </a:p>
          <a:p>
            <a:r>
              <a:rPr lang="ru-RU" b="1" dirty="0"/>
              <a:t>6 4</a:t>
            </a:r>
            <a:endParaRPr lang="ru-RU" dirty="0"/>
          </a:p>
          <a:p>
            <a:r>
              <a:rPr lang="ru-RU" b="1" dirty="0"/>
              <a:t>3 3</a:t>
            </a:r>
            <a:endParaRPr lang="ru-RU" dirty="0"/>
          </a:p>
          <a:p>
            <a:r>
              <a:rPr lang="ru-RU" b="1" dirty="0"/>
              <a:t>3 10</a:t>
            </a:r>
            <a:endParaRPr lang="ru-RU" dirty="0"/>
          </a:p>
          <a:p>
            <a:r>
              <a:rPr lang="ru-RU" dirty="0"/>
              <a:t>Для указанных данных минимальная сумма – 15 (2 + 1 + 2 + 4 + 3 + 3), её остаток от деления на 7 равен 1. Искомая максимальная сумма, имеющая остаток от деления на 7, равный 1, равна 36, она соответствует выбору чисел (7 + 8 + 2 + 6 + 3 + 10). В ответе укажите два числа: сначала искомое значение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8217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выбрать из каждой пары ровно одно число так, чтобы сумма всех выбранных чисел имела такой же остаток от деления на 7, как наименьшая возможная, и при этом была максимальной возможной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3"/>
            <a:ext cx="936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</a:t>
            </a:r>
            <a:endParaRPr lang="ru-RU" dirty="0"/>
          </a:p>
          <a:p>
            <a:r>
              <a:rPr lang="ru-RU" b="1" dirty="0"/>
              <a:t>2 </a:t>
            </a:r>
            <a:r>
              <a:rPr lang="en-US" b="1" dirty="0" smtClean="0"/>
              <a:t>   </a:t>
            </a:r>
            <a:r>
              <a:rPr lang="ru-RU" b="1" dirty="0" smtClean="0"/>
              <a:t>7</a:t>
            </a:r>
            <a:endParaRPr lang="ru-RU" dirty="0"/>
          </a:p>
          <a:p>
            <a:r>
              <a:rPr lang="ru-RU" b="1" dirty="0" smtClean="0"/>
              <a:t>1</a:t>
            </a:r>
            <a:r>
              <a:rPr lang="en-US" b="1" dirty="0" smtClean="0"/>
              <a:t>   </a:t>
            </a:r>
            <a:r>
              <a:rPr lang="ru-RU" b="1" dirty="0" smtClean="0"/>
              <a:t> </a:t>
            </a:r>
            <a:r>
              <a:rPr lang="ru-RU" b="1" dirty="0"/>
              <a:t>8</a:t>
            </a:r>
            <a:endParaRPr lang="ru-RU" dirty="0"/>
          </a:p>
          <a:p>
            <a:r>
              <a:rPr lang="ru-RU" b="1" dirty="0" smtClean="0"/>
              <a:t>10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ru-RU" b="1" dirty="0"/>
              <a:t>2</a:t>
            </a:r>
            <a:endParaRPr lang="ru-RU" dirty="0"/>
          </a:p>
          <a:p>
            <a:r>
              <a:rPr lang="ru-RU" b="1" dirty="0"/>
              <a:t>6 </a:t>
            </a:r>
            <a:r>
              <a:rPr lang="en-US" b="1" dirty="0" smtClean="0"/>
              <a:t>    </a:t>
            </a:r>
            <a:r>
              <a:rPr lang="ru-RU" b="1" dirty="0" smtClean="0"/>
              <a:t>4</a:t>
            </a:r>
            <a:endParaRPr lang="ru-RU" dirty="0"/>
          </a:p>
          <a:p>
            <a:r>
              <a:rPr lang="ru-RU" b="1" dirty="0"/>
              <a:t>3 </a:t>
            </a:r>
            <a:r>
              <a:rPr lang="en-US" b="1" dirty="0" smtClean="0"/>
              <a:t>    </a:t>
            </a:r>
            <a:r>
              <a:rPr lang="ru-RU" b="1" dirty="0" smtClean="0"/>
              <a:t>3</a:t>
            </a:r>
            <a:endParaRPr lang="ru-RU" dirty="0"/>
          </a:p>
          <a:p>
            <a:r>
              <a:rPr lang="ru-RU" b="1" dirty="0"/>
              <a:t>3 </a:t>
            </a:r>
            <a:r>
              <a:rPr lang="en-US" b="1" dirty="0" smtClean="0"/>
              <a:t>   </a:t>
            </a:r>
            <a:r>
              <a:rPr lang="ru-RU" b="1" dirty="0" smtClean="0"/>
              <a:t>10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е данные 3"/>
              <p14:cNvContentPartPr/>
              <p14:nvPr/>
            </p14:nvContentPartPr>
            <p14:xfrm>
              <a:off x="281880" y="1120320"/>
              <a:ext cx="8100360" cy="504468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520" y="1110960"/>
                <a:ext cx="8119080" cy="50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е данные 4"/>
              <p14:cNvContentPartPr/>
              <p14:nvPr/>
            </p14:nvContentPartPr>
            <p14:xfrm>
              <a:off x="1813320" y="2209680"/>
              <a:ext cx="6744240" cy="25761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960" y="2200320"/>
                <a:ext cx="6762960" cy="25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3762"/>
            <a:ext cx="892899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/>
              <a:t>f = open('27-46.txt')</a:t>
            </a:r>
          </a:p>
          <a:p>
            <a:pPr>
              <a:lnSpc>
                <a:spcPts val="3000"/>
              </a:lnSpc>
            </a:pPr>
            <a:r>
              <a:rPr lang="en-US" sz="2800" b="1" dirty="0"/>
              <a:t>n = </a:t>
            </a:r>
            <a:r>
              <a:rPr lang="en-US" sz="2800" b="1" dirty="0" err="1"/>
              <a:t>int</a:t>
            </a:r>
            <a:r>
              <a:rPr lang="en-US" sz="2800" b="1" dirty="0"/>
              <a:t>(</a:t>
            </a:r>
            <a:r>
              <a:rPr lang="en-US" sz="2800" b="1" dirty="0" err="1"/>
              <a:t>f.readline</a:t>
            </a:r>
            <a:r>
              <a:rPr lang="en-US" sz="2800" b="1" dirty="0"/>
              <a:t>())</a:t>
            </a:r>
          </a:p>
          <a:p>
            <a:pPr>
              <a:lnSpc>
                <a:spcPts val="3000"/>
              </a:lnSpc>
            </a:pPr>
            <a:r>
              <a:rPr lang="en-US" sz="2800" b="1" dirty="0"/>
              <a:t>s={0: 0}</a:t>
            </a:r>
          </a:p>
          <a:p>
            <a:pPr>
              <a:lnSpc>
                <a:spcPts val="3000"/>
              </a:lnSpc>
            </a:pPr>
            <a:r>
              <a:rPr lang="en-US" sz="2800" b="1" dirty="0" err="1"/>
              <a:t>min_s</a:t>
            </a:r>
            <a:r>
              <a:rPr lang="en-US" sz="2800" b="1" dirty="0"/>
              <a:t> = </a:t>
            </a:r>
            <a:r>
              <a:rPr lang="en-US" sz="2800" b="1" dirty="0" smtClean="0"/>
              <a:t>0</a:t>
            </a:r>
            <a:r>
              <a:rPr lang="ru-RU" sz="28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минимально возможная сумма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800" b="1" dirty="0" err="1"/>
              <a:t>ost</a:t>
            </a:r>
            <a:r>
              <a:rPr lang="en-US" sz="2800" b="1" dirty="0"/>
              <a:t> = </a:t>
            </a:r>
            <a:r>
              <a:rPr lang="en-US" sz="2800" b="1" dirty="0" smtClean="0"/>
              <a:t>0</a:t>
            </a:r>
            <a:r>
              <a:rPr lang="en-US" sz="2400" b="1" dirty="0">
                <a:solidFill>
                  <a:srgbClr val="C00000"/>
                </a:solidFill>
              </a:rPr>
              <a:t> # </a:t>
            </a:r>
            <a:r>
              <a:rPr lang="ru-RU" sz="2400" b="1" dirty="0" smtClean="0">
                <a:solidFill>
                  <a:srgbClr val="C00000"/>
                </a:solidFill>
              </a:rPr>
              <a:t>остаток при делении </a:t>
            </a:r>
            <a:r>
              <a:rPr lang="ru-RU" sz="2400" b="1" dirty="0" err="1" smtClean="0">
                <a:solidFill>
                  <a:srgbClr val="C00000"/>
                </a:solidFill>
              </a:rPr>
              <a:t>мин.суммы</a:t>
            </a:r>
            <a:r>
              <a:rPr lang="ru-RU" sz="2400" b="1" dirty="0" smtClean="0">
                <a:solidFill>
                  <a:srgbClr val="C00000"/>
                </a:solidFill>
              </a:rPr>
              <a:t> на 7</a:t>
            </a:r>
            <a:endParaRPr lang="en-US" sz="2800" b="1" dirty="0"/>
          </a:p>
          <a:p>
            <a:pPr>
              <a:lnSpc>
                <a:spcPts val="3000"/>
              </a:lnSpc>
            </a:pPr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in range(n):</a:t>
            </a:r>
          </a:p>
          <a:p>
            <a:pPr>
              <a:lnSpc>
                <a:spcPts val="3000"/>
              </a:lnSpc>
            </a:pPr>
            <a:r>
              <a:rPr lang="en-US" sz="2800" b="1" dirty="0"/>
              <a:t>    p = list(map(</a:t>
            </a:r>
            <a:r>
              <a:rPr lang="en-US" sz="2800" b="1" dirty="0" err="1"/>
              <a:t>int,f.readline</a:t>
            </a:r>
            <a:r>
              <a:rPr lang="en-US" sz="2800" b="1" dirty="0"/>
              <a:t>().split</a:t>
            </a:r>
            <a:r>
              <a:rPr lang="en-US" sz="2800" b="1" dirty="0" smtClean="0"/>
              <a:t>()))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считывается пара чисел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800" b="1" dirty="0"/>
              <a:t>    </a:t>
            </a:r>
            <a:r>
              <a:rPr lang="en-US" sz="2800" b="1" dirty="0" err="1"/>
              <a:t>min_s</a:t>
            </a:r>
            <a:r>
              <a:rPr lang="en-US" sz="2800" b="1" dirty="0"/>
              <a:t> += min(p</a:t>
            </a:r>
            <a:r>
              <a:rPr lang="en-US" sz="2800" b="1" dirty="0" smtClean="0"/>
              <a:t>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добавляется к </a:t>
            </a:r>
            <a:r>
              <a:rPr lang="ru-RU" sz="2400" b="1" dirty="0" err="1" smtClean="0">
                <a:solidFill>
                  <a:srgbClr val="C00000"/>
                </a:solidFill>
              </a:rPr>
              <a:t>мин.сумме</a:t>
            </a:r>
            <a:r>
              <a:rPr lang="ru-RU" sz="2400" b="1" dirty="0" smtClean="0">
                <a:solidFill>
                  <a:srgbClr val="C00000"/>
                </a:solidFill>
              </a:rPr>
              <a:t> меньшее число из пары </a:t>
            </a:r>
            <a:endParaRPr lang="en-US" sz="2400" b="1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800" b="1" dirty="0"/>
              <a:t>    sums=[s[j]+ k for j in s for k in p</a:t>
            </a:r>
            <a:r>
              <a:rPr lang="en-US" sz="2800" b="1" dirty="0" smtClean="0"/>
              <a:t>]</a:t>
            </a:r>
            <a:r>
              <a:rPr lang="en-US" sz="2400" b="1" dirty="0">
                <a:solidFill>
                  <a:srgbClr val="C00000"/>
                </a:solidFill>
              </a:rPr>
              <a:t> # </a:t>
            </a:r>
            <a:r>
              <a:rPr lang="ru-RU" sz="2400" b="1" dirty="0" smtClean="0">
                <a:solidFill>
                  <a:srgbClr val="C00000"/>
                </a:solidFill>
              </a:rPr>
              <a:t>формируем все возможные суммы </a:t>
            </a:r>
            <a:endParaRPr lang="en-US" sz="2800" b="1" dirty="0"/>
          </a:p>
          <a:p>
            <a:pPr>
              <a:lnSpc>
                <a:spcPts val="3000"/>
              </a:lnSpc>
            </a:pPr>
            <a:r>
              <a:rPr lang="en-US" sz="2800" b="1" dirty="0"/>
              <a:t>    s = {x % 7: x for x in sorted(sums</a:t>
            </a:r>
            <a:r>
              <a:rPr lang="en-US" sz="2800" b="1" dirty="0" smtClean="0"/>
              <a:t>)}</a:t>
            </a:r>
            <a:r>
              <a:rPr lang="en-US" sz="2400" b="1" dirty="0">
                <a:solidFill>
                  <a:srgbClr val="C00000"/>
                </a:solidFill>
              </a:rPr>
              <a:t> # </a:t>
            </a:r>
            <a:r>
              <a:rPr lang="ru-RU" sz="2400" b="1" dirty="0" smtClean="0">
                <a:solidFill>
                  <a:srgbClr val="C00000"/>
                </a:solidFill>
              </a:rPr>
              <a:t>раскидываем суммы по ключам (ключи – остатки при делении на 7) </a:t>
            </a:r>
            <a:endParaRPr lang="en-US" sz="2800" b="1" dirty="0"/>
          </a:p>
          <a:p>
            <a:pPr>
              <a:lnSpc>
                <a:spcPts val="3000"/>
              </a:lnSpc>
            </a:pPr>
            <a:r>
              <a:rPr lang="en-US" sz="2800" b="1" dirty="0" err="1"/>
              <a:t>ost</a:t>
            </a:r>
            <a:r>
              <a:rPr lang="en-US" sz="2800" b="1" dirty="0"/>
              <a:t> = </a:t>
            </a:r>
            <a:r>
              <a:rPr lang="en-US" sz="2800" b="1" dirty="0" err="1"/>
              <a:t>min_s</a:t>
            </a:r>
            <a:r>
              <a:rPr lang="en-US" sz="2800" b="1" dirty="0"/>
              <a:t> % </a:t>
            </a:r>
            <a:r>
              <a:rPr lang="en-US" sz="2800" b="1" dirty="0" smtClean="0"/>
              <a:t>7</a:t>
            </a:r>
            <a:r>
              <a:rPr lang="en-US" sz="2400" b="1" dirty="0">
                <a:solidFill>
                  <a:srgbClr val="C00000"/>
                </a:solidFill>
              </a:rPr>
              <a:t> # </a:t>
            </a:r>
            <a:r>
              <a:rPr lang="ru-RU" sz="2400" b="1" dirty="0" smtClean="0">
                <a:solidFill>
                  <a:srgbClr val="C00000"/>
                </a:solidFill>
              </a:rPr>
              <a:t>вычисляем остаток при делении </a:t>
            </a:r>
            <a:r>
              <a:rPr lang="ru-RU" sz="2400" b="1" dirty="0" err="1" smtClean="0">
                <a:solidFill>
                  <a:srgbClr val="C00000"/>
                </a:solidFill>
              </a:rPr>
              <a:t>мин.суммы</a:t>
            </a:r>
            <a:r>
              <a:rPr lang="ru-RU" sz="2400" b="1" dirty="0" smtClean="0">
                <a:solidFill>
                  <a:srgbClr val="C00000"/>
                </a:solidFill>
              </a:rPr>
              <a:t> на 7</a:t>
            </a:r>
            <a:endParaRPr lang="en-US" sz="2800" b="1" dirty="0"/>
          </a:p>
          <a:p>
            <a:pPr>
              <a:lnSpc>
                <a:spcPts val="3000"/>
              </a:lnSpc>
            </a:pPr>
            <a:r>
              <a:rPr lang="en-US" sz="2800" b="1" dirty="0"/>
              <a:t>print(s[</a:t>
            </a:r>
            <a:r>
              <a:rPr lang="en-US" sz="2800" b="1" dirty="0" err="1"/>
              <a:t>ost</a:t>
            </a:r>
            <a:r>
              <a:rPr lang="en-US" sz="2800" b="1" dirty="0"/>
              <a:t>])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0432" y="6174596"/>
            <a:ext cx="418704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119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6" y="116632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47. (Поляков) </a:t>
            </a:r>
            <a:r>
              <a:rPr lang="ru-RU" sz="2000" dirty="0" smtClean="0"/>
              <a:t>Дана </a:t>
            </a:r>
            <a:r>
              <a:rPr lang="ru-RU" sz="2000" dirty="0"/>
              <a:t>последовательность, которая состоит из пар натуральных чисел. Необходимо выбрать из каждой пары ровно одно число так, </a:t>
            </a:r>
            <a:r>
              <a:rPr lang="ru-RU" sz="2000" b="1" dirty="0"/>
              <a:t>чтобы сумма всех выбранных чисел имела такую же последнюю цифру, как наибольшая возможная, и при этом была минимальной возможной. </a:t>
            </a:r>
            <a:r>
              <a:rPr lang="ru-RU" sz="2000" dirty="0"/>
              <a:t>Гарантируется, что искомую сумму получить можно. Программа должна напечатать одно число — минимальную возможную сумму, соответствующую условиям задачи.</a:t>
            </a:r>
          </a:p>
          <a:p>
            <a:r>
              <a:rPr lang="ru-RU" sz="2000" b="1" dirty="0"/>
              <a:t>Входные данные:</a:t>
            </a:r>
            <a:r>
              <a:rPr lang="ru-RU" sz="2000" dirty="0"/>
              <a:t> Даны два входных файла: файл A (</a:t>
            </a:r>
            <a:r>
              <a:rPr lang="ru-RU" sz="2000" b="1" dirty="0"/>
              <a:t>27-47a.txt</a:t>
            </a:r>
            <a:r>
              <a:rPr lang="ru-RU" sz="2000" dirty="0"/>
              <a:t>) и файл B (</a:t>
            </a:r>
            <a:r>
              <a:rPr lang="ru-RU" sz="2000" b="1" dirty="0"/>
              <a:t>27-47b.txt</a:t>
            </a:r>
            <a:r>
              <a:rPr lang="ru-RU" sz="2000" dirty="0"/>
              <a:t>), каждый из которых содержит в первой строке количество чисел N (1 ≤ N ≤ 100000). Каждая из следующих N строк содержит два натуральных числа, не превышающих 10000.</a:t>
            </a:r>
          </a:p>
          <a:p>
            <a:r>
              <a:rPr lang="ru-RU" sz="2000" b="1" dirty="0"/>
              <a:t>Пример входного файла</a:t>
            </a:r>
            <a:r>
              <a:rPr lang="ru-RU" sz="2000" dirty="0"/>
              <a:t>:</a:t>
            </a:r>
          </a:p>
          <a:p>
            <a:r>
              <a:rPr lang="ru-RU" sz="2000" b="1" dirty="0"/>
              <a:t>6</a:t>
            </a:r>
            <a:endParaRPr lang="ru-RU" sz="2000" dirty="0"/>
          </a:p>
          <a:p>
            <a:r>
              <a:rPr lang="ru-RU" sz="2000" b="1" dirty="0"/>
              <a:t>2 7</a:t>
            </a:r>
            <a:endParaRPr lang="ru-RU" sz="2000" dirty="0"/>
          </a:p>
          <a:p>
            <a:r>
              <a:rPr lang="ru-RU" sz="2000" b="1" dirty="0"/>
              <a:t>1 8</a:t>
            </a:r>
            <a:endParaRPr lang="ru-RU" sz="2000" dirty="0"/>
          </a:p>
          <a:p>
            <a:r>
              <a:rPr lang="ru-RU" sz="2000" b="1" dirty="0"/>
              <a:t>10 2</a:t>
            </a:r>
            <a:endParaRPr lang="ru-RU" sz="2000" dirty="0"/>
          </a:p>
          <a:p>
            <a:r>
              <a:rPr lang="ru-RU" sz="2000" b="1" dirty="0"/>
              <a:t>6 4</a:t>
            </a:r>
            <a:endParaRPr lang="ru-RU" sz="2000" dirty="0"/>
          </a:p>
          <a:p>
            <a:r>
              <a:rPr lang="ru-RU" sz="2000" b="1" dirty="0"/>
              <a:t>3 3</a:t>
            </a:r>
            <a:endParaRPr lang="ru-RU" sz="2000" dirty="0"/>
          </a:p>
          <a:p>
            <a:r>
              <a:rPr lang="ru-RU" sz="2000" b="1" dirty="0"/>
              <a:t>3 10</a:t>
            </a:r>
            <a:endParaRPr lang="ru-RU" sz="2000" dirty="0"/>
          </a:p>
          <a:p>
            <a:r>
              <a:rPr lang="ru-RU" sz="2000" dirty="0"/>
              <a:t>Для указанных данных максимальная сумма – 44 (7 + 8 + 10 + 6 + 3 + 10), её последняя цифра 4. Искомая минимальная сумма, имеющая последнюю цифру 4, равна 24, она соответствует выбору чисел (2 + 8 + 2 + 6 + 3 + 3). </a:t>
            </a:r>
            <a:r>
              <a:rPr lang="ru-RU" sz="2000" b="1" dirty="0"/>
              <a:t>В ответе укажите два числа: сначала искомое значение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37290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 = open('27-47.txt')</a:t>
            </a:r>
          </a:p>
          <a:p>
            <a:r>
              <a:rPr lang="en-US" sz="2800" b="1" dirty="0"/>
              <a:t>n = </a:t>
            </a:r>
            <a:r>
              <a:rPr lang="en-US" sz="2800" b="1" dirty="0" err="1"/>
              <a:t>int</a:t>
            </a:r>
            <a:r>
              <a:rPr lang="en-US" sz="2800" b="1" dirty="0"/>
              <a:t>(</a:t>
            </a:r>
            <a:r>
              <a:rPr lang="en-US" sz="2800" b="1" dirty="0" err="1"/>
              <a:t>f.readline</a:t>
            </a:r>
            <a:r>
              <a:rPr lang="en-US" sz="2800" b="1" dirty="0"/>
              <a:t>())</a:t>
            </a:r>
          </a:p>
          <a:p>
            <a:r>
              <a:rPr lang="en-US" sz="2800" b="1" dirty="0"/>
              <a:t>s={0: 0}</a:t>
            </a:r>
          </a:p>
          <a:p>
            <a:r>
              <a:rPr lang="en-US" sz="2800" b="1" dirty="0" err="1"/>
              <a:t>max_s</a:t>
            </a:r>
            <a:r>
              <a:rPr lang="en-US" sz="2800" b="1" dirty="0"/>
              <a:t> = 0</a:t>
            </a:r>
          </a:p>
          <a:p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in range(n):</a:t>
            </a:r>
          </a:p>
          <a:p>
            <a:r>
              <a:rPr lang="en-US" sz="2800" b="1" dirty="0"/>
              <a:t>    p = list(map(</a:t>
            </a:r>
            <a:r>
              <a:rPr lang="en-US" sz="2800" b="1" dirty="0" err="1"/>
              <a:t>int,f.readline</a:t>
            </a:r>
            <a:r>
              <a:rPr lang="en-US" sz="2800" b="1" dirty="0"/>
              <a:t>().split()))</a:t>
            </a:r>
          </a:p>
          <a:p>
            <a:r>
              <a:rPr lang="en-US" sz="2800" b="1" dirty="0"/>
              <a:t>    </a:t>
            </a:r>
            <a:r>
              <a:rPr lang="en-US" sz="2800" b="1" dirty="0" err="1"/>
              <a:t>max_s</a:t>
            </a:r>
            <a:r>
              <a:rPr lang="en-US" sz="2800" b="1" dirty="0"/>
              <a:t> += max(p)</a:t>
            </a:r>
          </a:p>
          <a:p>
            <a:r>
              <a:rPr lang="en-US" sz="2800" b="1" dirty="0"/>
              <a:t>    sums=[s[j]+ k for j in s for k in p]</a:t>
            </a:r>
          </a:p>
          <a:p>
            <a:r>
              <a:rPr lang="en-US" sz="2800" b="1" dirty="0"/>
              <a:t>    s = {x % 10: x for x in sorted(sums)[::-1]}</a:t>
            </a:r>
          </a:p>
          <a:p>
            <a:r>
              <a:rPr lang="en-US" sz="2800" b="1" dirty="0"/>
              <a:t>kc = </a:t>
            </a:r>
            <a:r>
              <a:rPr lang="en-US" sz="2800" b="1" dirty="0" err="1"/>
              <a:t>max_s</a:t>
            </a:r>
            <a:r>
              <a:rPr lang="en-US" sz="2800" b="1" dirty="0"/>
              <a:t> % 10</a:t>
            </a:r>
          </a:p>
          <a:p>
            <a:r>
              <a:rPr lang="en-US" sz="2800" b="1" dirty="0"/>
              <a:t>print(s[kc])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5589240"/>
            <a:ext cx="418704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11000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42" y="116632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48</a:t>
            </a:r>
            <a:r>
              <a:rPr lang="ru-RU" dirty="0" smtClean="0"/>
              <a:t>. (Поляков) </a:t>
            </a:r>
            <a:r>
              <a:rPr lang="ru-RU" sz="2000" dirty="0" smtClean="0"/>
              <a:t>Набор </a:t>
            </a:r>
            <a:r>
              <a:rPr lang="ru-RU" sz="2000" dirty="0"/>
              <a:t>данных состоит из </a:t>
            </a:r>
            <a:r>
              <a:rPr lang="ru-RU" sz="2000" b="1" dirty="0"/>
              <a:t>нечётного количества пар </a:t>
            </a:r>
            <a:r>
              <a:rPr lang="ru-RU" sz="2000" dirty="0"/>
              <a:t>натуральных чисел. Необходимо выбрать из каждой пары ровно одно число так, чтобы </a:t>
            </a:r>
            <a:r>
              <a:rPr lang="ru-RU" sz="2000" b="1" dirty="0"/>
              <a:t>сумма выбранных чисел была максимальной при условии, что чётность этой суммы совпадает с чётностью большинства выбранных чисел</a:t>
            </a:r>
            <a:r>
              <a:rPr lang="ru-RU" sz="2000" dirty="0"/>
              <a:t>. </a:t>
            </a:r>
            <a:r>
              <a:rPr lang="ru-RU" sz="2000" b="1" dirty="0"/>
              <a:t>Определите максимальную сумму</a:t>
            </a:r>
            <a:r>
              <a:rPr lang="ru-RU" sz="2000" dirty="0"/>
              <a:t>, которую можно получить при таком условии. Гарантируется, что удовлетворяющий условиям выбор возможен.</a:t>
            </a:r>
          </a:p>
          <a:p>
            <a:r>
              <a:rPr lang="ru-RU" b="1" dirty="0"/>
              <a:t>Входные данные:</a:t>
            </a:r>
            <a:r>
              <a:rPr lang="ru-RU" dirty="0"/>
              <a:t> Даны два входных файла: файл A (</a:t>
            </a:r>
            <a:r>
              <a:rPr lang="ru-RU" b="1" dirty="0"/>
              <a:t>27-48a.txt</a:t>
            </a:r>
            <a:r>
              <a:rPr lang="ru-RU" dirty="0"/>
              <a:t>) и файл B (</a:t>
            </a:r>
            <a:r>
              <a:rPr lang="ru-RU" b="1" dirty="0"/>
              <a:t>27-48b.txt</a:t>
            </a:r>
            <a:r>
              <a:rPr lang="ru-RU" dirty="0"/>
              <a:t>), каждый из которых содержит в первой строке количество чисел N (1 ≤ N ≤ 100000). Каждая из следующих N строк содержит два натуральных числа, не превышающих 10000.</a:t>
            </a:r>
          </a:p>
          <a:p>
            <a:r>
              <a:rPr lang="ru-RU" b="1" dirty="0"/>
              <a:t>Пример входного файла</a:t>
            </a:r>
            <a:r>
              <a:rPr lang="ru-RU" dirty="0"/>
              <a:t>:</a:t>
            </a:r>
          </a:p>
          <a:p>
            <a:r>
              <a:rPr lang="ru-RU" b="1" dirty="0"/>
              <a:t>5</a:t>
            </a:r>
            <a:endParaRPr lang="ru-RU" dirty="0"/>
          </a:p>
          <a:p>
            <a:r>
              <a:rPr lang="ru-RU" b="1" dirty="0"/>
              <a:t>13 8</a:t>
            </a:r>
            <a:endParaRPr lang="ru-RU" dirty="0"/>
          </a:p>
          <a:p>
            <a:r>
              <a:rPr lang="ru-RU" b="1" dirty="0"/>
              <a:t>5 11</a:t>
            </a:r>
            <a:endParaRPr lang="ru-RU" dirty="0"/>
          </a:p>
          <a:p>
            <a:r>
              <a:rPr lang="ru-RU" b="1" dirty="0"/>
              <a:t>6 9</a:t>
            </a:r>
            <a:endParaRPr lang="ru-RU" dirty="0"/>
          </a:p>
          <a:p>
            <a:r>
              <a:rPr lang="ru-RU" b="1" dirty="0"/>
              <a:t>7 2</a:t>
            </a:r>
            <a:endParaRPr lang="ru-RU" dirty="0"/>
          </a:p>
          <a:p>
            <a:r>
              <a:rPr lang="ru-RU" b="1" dirty="0"/>
              <a:t>9 14</a:t>
            </a:r>
            <a:endParaRPr lang="ru-RU" dirty="0"/>
          </a:p>
          <a:p>
            <a:r>
              <a:rPr lang="ru-RU" dirty="0"/>
              <a:t>Для указанных данных надо выбрать числа 13, 11, 6, 7 и 14. Большинство из них нечётны, их сумма 51 тоже нечётна. </a:t>
            </a:r>
            <a:r>
              <a:rPr lang="ru-RU" sz="2000" b="1" dirty="0"/>
              <a:t>В ответе укажите два числа: сначала искомое значение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201032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136904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/>
              <a:t>f = open('27-48.txt')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n = </a:t>
            </a:r>
            <a:r>
              <a:rPr lang="en-US" sz="2400" b="1" dirty="0" err="1"/>
              <a:t>int</a:t>
            </a:r>
            <a:r>
              <a:rPr lang="en-US" sz="2400" b="1" dirty="0"/>
              <a:t>(</a:t>
            </a:r>
            <a:r>
              <a:rPr lang="en-US" sz="2400" b="1" dirty="0" err="1"/>
              <a:t>f.readline</a:t>
            </a:r>
            <a:r>
              <a:rPr lang="en-US" sz="2400" b="1" dirty="0"/>
              <a:t>())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s={0: 0}</a:t>
            </a:r>
          </a:p>
          <a:p>
            <a:pPr>
              <a:lnSpc>
                <a:spcPts val="2700"/>
              </a:lnSpc>
            </a:pPr>
            <a:r>
              <a:rPr lang="en-US" sz="2400" b="1" dirty="0" err="1"/>
              <a:t>k_ch</a:t>
            </a:r>
            <a:r>
              <a:rPr lang="en-US" sz="2400" b="1" dirty="0"/>
              <a:t> = 0</a:t>
            </a:r>
          </a:p>
          <a:p>
            <a:pPr>
              <a:lnSpc>
                <a:spcPts val="2700"/>
              </a:lnSpc>
            </a:pPr>
            <a:r>
              <a:rPr lang="en-US" sz="2400" b="1" dirty="0" err="1"/>
              <a:t>k_nch</a:t>
            </a:r>
            <a:r>
              <a:rPr lang="en-US" sz="2400" b="1" dirty="0"/>
              <a:t> = 0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for </a:t>
            </a:r>
            <a:r>
              <a:rPr lang="en-US" sz="2400" b="1" dirty="0" err="1"/>
              <a:t>i</a:t>
            </a:r>
            <a:r>
              <a:rPr lang="en-US" sz="2400" b="1" dirty="0"/>
              <a:t> in range(n):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p = list(map(</a:t>
            </a:r>
            <a:r>
              <a:rPr lang="en-US" sz="2400" b="1" dirty="0" err="1"/>
              <a:t>int,f.readline</a:t>
            </a:r>
            <a:r>
              <a:rPr lang="en-US" sz="2400" b="1" dirty="0"/>
              <a:t>().split()))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for j in p: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   if j % 2 ==0: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       </a:t>
            </a:r>
            <a:r>
              <a:rPr lang="en-US" sz="2400" b="1" dirty="0" err="1"/>
              <a:t>k_ch</a:t>
            </a:r>
            <a:r>
              <a:rPr lang="en-US" sz="2400" b="1" dirty="0"/>
              <a:t> +=1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   else: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       </a:t>
            </a:r>
            <a:r>
              <a:rPr lang="en-US" sz="2400" b="1" dirty="0" err="1"/>
              <a:t>k_nch</a:t>
            </a:r>
            <a:r>
              <a:rPr lang="en-US" sz="2400" b="1" dirty="0"/>
              <a:t> +=1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sums=[s[j]+ k for j in s for k in p]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s = {x % </a:t>
            </a:r>
            <a:r>
              <a:rPr lang="ru-RU" sz="2400" b="1" dirty="0" smtClean="0"/>
              <a:t>2</a:t>
            </a:r>
            <a:r>
              <a:rPr lang="en-US" sz="2400" b="1" dirty="0" smtClean="0"/>
              <a:t>: </a:t>
            </a:r>
            <a:r>
              <a:rPr lang="en-US" sz="2400" b="1" dirty="0"/>
              <a:t>x for x in sorted(sums)}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if </a:t>
            </a:r>
            <a:r>
              <a:rPr lang="en-US" sz="2400" b="1" dirty="0" err="1"/>
              <a:t>k_ch</a:t>
            </a:r>
            <a:r>
              <a:rPr lang="en-US" sz="2400" b="1" dirty="0"/>
              <a:t> &gt; </a:t>
            </a:r>
            <a:r>
              <a:rPr lang="en-US" sz="2400" b="1" dirty="0" err="1"/>
              <a:t>k_nch</a:t>
            </a:r>
            <a:r>
              <a:rPr lang="en-US" sz="2400" b="1" dirty="0"/>
              <a:t>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d = 0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else: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    d = 1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print(s[d])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476672"/>
            <a:ext cx="3707904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Считаем количество четных и нечетных чисел во всех парах.</a:t>
            </a:r>
          </a:p>
          <a:p>
            <a:r>
              <a:rPr lang="ru-RU" sz="2400" b="1" dirty="0" smtClean="0"/>
              <a:t>Сравниваем. Если количество четных больше, ставим флаг </a:t>
            </a:r>
            <a:r>
              <a:rPr lang="en-US" sz="2400" b="1" dirty="0" smtClean="0"/>
              <a:t>d=0</a:t>
            </a:r>
            <a:r>
              <a:rPr lang="ru-RU" sz="2400" b="1" dirty="0" smtClean="0"/>
              <a:t>, иначе </a:t>
            </a:r>
            <a:r>
              <a:rPr lang="en-US" sz="2400" b="1" dirty="0" smtClean="0"/>
              <a:t>d=1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В словаре два ключа: 0 и 1.</a:t>
            </a:r>
          </a:p>
          <a:p>
            <a:r>
              <a:rPr lang="ru-RU" sz="2400" b="1" dirty="0" smtClean="0"/>
              <a:t>Выводим из словаря значение </a:t>
            </a:r>
            <a:r>
              <a:rPr lang="en-US" sz="2400" b="1" dirty="0" smtClean="0"/>
              <a:t>s[d]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36680" y="5805264"/>
            <a:ext cx="418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224723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Задачи на двойки и тройки чисел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www.youtube.com/watch?v=Tb2zmfi9wPI&amp;t=467s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КЕГЭ 2022 по информатике. Задание №27. </a:t>
            </a:r>
            <a:r>
              <a:rPr lang="ru-RU" dirty="0" err="1"/>
              <a:t>Python</a:t>
            </a:r>
            <a:r>
              <a:rPr lang="ru-RU" dirty="0"/>
              <a:t>. Часть №1. Пары чисел.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www.youtube.com/watch?v=57COtdQfJeQ&amp;t=147s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75668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КЕГЭ 2022 по информатике. Задание №27. </a:t>
            </a:r>
            <a:r>
              <a:rPr lang="ru-RU" dirty="0" err="1"/>
              <a:t>Python</a:t>
            </a:r>
            <a:r>
              <a:rPr lang="ru-RU" dirty="0"/>
              <a:t>. Часть №2. Все задачи на пары чисел.</a:t>
            </a:r>
          </a:p>
        </p:txBody>
      </p:sp>
    </p:spTree>
    <p:extLst>
      <p:ext uri="{BB962C8B-B14F-4D97-AF65-F5344CB8AC3E}">
        <p14:creationId xmlns:p14="http://schemas.microsoft.com/office/powerpoint/2010/main" val="1856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7629"/>
            <a:ext cx="5688632" cy="45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defRPr/>
            </a:pPr>
            <a:r>
              <a:rPr lang="ru-RU" sz="2400" b="1" dirty="0">
                <a:solidFill>
                  <a:srgbClr val="333399"/>
                </a:solidFill>
              </a:rPr>
              <a:t>Словарь</a:t>
            </a:r>
            <a:r>
              <a:rPr lang="ru-RU" sz="2400" dirty="0"/>
              <a:t> – это неупорядоченный набор элементов, в котором доступ к элементу выполняется по ключу.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1451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defRPr/>
            </a:pPr>
            <a:r>
              <a:rPr lang="ru-RU" sz="2400" dirty="0" smtClean="0"/>
              <a:t>Ключи можно создавать и добавлять.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30" y="5589240"/>
            <a:ext cx="3960450" cy="110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8"/>
          <a:stretch/>
        </p:blipFill>
        <p:spPr bwMode="auto">
          <a:xfrm>
            <a:off x="467543" y="404664"/>
            <a:ext cx="3919293" cy="1035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59" y="392128"/>
            <a:ext cx="683841" cy="1102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3" y="2060848"/>
            <a:ext cx="3918930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88" y="2155527"/>
            <a:ext cx="3936992" cy="11067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71" y="3911312"/>
            <a:ext cx="3978572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72" y="3911312"/>
            <a:ext cx="4137690" cy="216024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2" y="25410"/>
            <a:ext cx="90204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2. (</a:t>
            </a:r>
            <a:r>
              <a:rPr lang="ru-RU" sz="1400" dirty="0" smtClean="0"/>
              <a:t>Поляков)</a:t>
            </a:r>
            <a:r>
              <a:rPr lang="ru-RU" sz="2400" dirty="0" smtClean="0"/>
              <a:t>Имеется </a:t>
            </a:r>
            <a:r>
              <a:rPr lang="ru-RU" sz="2400" dirty="0"/>
              <a:t>набор данных, состоящий из пар положительных целых чисел. Необходимо выбрать из каждой пары ровно одно число так, чтобы сумма всех выбранных чисел </a:t>
            </a:r>
            <a:r>
              <a:rPr lang="ru-RU" sz="2400" b="1" dirty="0"/>
              <a:t>делилась на 3 </a:t>
            </a:r>
            <a:r>
              <a:rPr lang="ru-RU" sz="2400" dirty="0"/>
              <a:t>и при этом </a:t>
            </a:r>
            <a:r>
              <a:rPr lang="ru-RU" sz="2400" b="1" dirty="0"/>
              <a:t>была максимально возможной</a:t>
            </a:r>
            <a:r>
              <a:rPr lang="ru-RU" sz="2400" dirty="0"/>
              <a:t>. Гарантируется, что искомую сумму получить можно. Программа должна напечатать одно число – максимально возможную сумму, соответствующую условиям задачи.</a:t>
            </a:r>
          </a:p>
          <a:p>
            <a:r>
              <a:rPr lang="ru-RU" b="1" dirty="0"/>
              <a:t>Входные данные: </a:t>
            </a:r>
            <a:r>
              <a:rPr lang="ru-RU" dirty="0"/>
              <a:t>Даны два входных файла: файл A (</a:t>
            </a:r>
            <a:r>
              <a:rPr lang="ru-RU" b="1" dirty="0"/>
              <a:t>27-2a.txt</a:t>
            </a:r>
            <a:r>
              <a:rPr lang="ru-RU" dirty="0"/>
              <a:t>) и файл B (</a:t>
            </a:r>
            <a:r>
              <a:rPr lang="ru-RU" b="1" dirty="0"/>
              <a:t>27-2b.txt</a:t>
            </a:r>
            <a:r>
              <a:rPr lang="ru-RU" dirty="0"/>
              <a:t>), каждый из которых содержит в первой строке количество пар N (1 ≤ N ≤ 100000). Каждая из следующих N строк содержит два натуральных числа, не превышающих 10 000.</a:t>
            </a:r>
          </a:p>
          <a:p>
            <a:r>
              <a:rPr lang="ru-RU" sz="1400" b="1" dirty="0"/>
              <a:t>Пример входного файла</a:t>
            </a:r>
            <a:r>
              <a:rPr lang="ru-RU" sz="1400" dirty="0"/>
              <a:t>:</a:t>
            </a:r>
          </a:p>
          <a:p>
            <a:r>
              <a:rPr lang="ru-RU" sz="1400" b="1" dirty="0"/>
              <a:t>6</a:t>
            </a:r>
          </a:p>
          <a:p>
            <a:r>
              <a:rPr lang="ru-RU" sz="1400" b="1" dirty="0"/>
              <a:t>1 3</a:t>
            </a:r>
          </a:p>
          <a:p>
            <a:r>
              <a:rPr lang="ru-RU" sz="1400" b="1" dirty="0"/>
              <a:t>5 11</a:t>
            </a:r>
          </a:p>
          <a:p>
            <a:r>
              <a:rPr lang="ru-RU" sz="1400" b="1" dirty="0"/>
              <a:t>6 9</a:t>
            </a:r>
          </a:p>
          <a:p>
            <a:r>
              <a:rPr lang="ru-RU" sz="1400" b="1" dirty="0"/>
              <a:t>5 4</a:t>
            </a:r>
          </a:p>
          <a:p>
            <a:r>
              <a:rPr lang="ru-RU" sz="1400" b="1" dirty="0"/>
              <a:t>3 3</a:t>
            </a:r>
          </a:p>
          <a:p>
            <a:r>
              <a:rPr lang="ru-RU" sz="1400" b="1" dirty="0"/>
              <a:t>1 1</a:t>
            </a:r>
          </a:p>
          <a:p>
            <a:r>
              <a:rPr lang="ru-RU" sz="1400" dirty="0"/>
              <a:t>Для указанных входных данных значением искомой суммы должно быть число 30.</a:t>
            </a:r>
          </a:p>
          <a:p>
            <a:r>
              <a:rPr lang="ru-RU" sz="2400" dirty="0"/>
              <a:t>В ответе укажите два числа: сначала значение искомой суммы для файла А, затем для файла B.</a:t>
            </a:r>
          </a:p>
        </p:txBody>
      </p:sp>
    </p:spTree>
    <p:extLst>
      <p:ext uri="{BB962C8B-B14F-4D97-AF65-F5344CB8AC3E}">
        <p14:creationId xmlns:p14="http://schemas.microsoft.com/office/powerpoint/2010/main" val="1632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971550"/>
            <a:ext cx="710406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Переборный алгоритм. Для большого количества пар чисел работает медленно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2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" y="548680"/>
            <a:ext cx="9111408" cy="42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0851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ru-RU" dirty="0" smtClean="0"/>
              <a:t>Сумма </a:t>
            </a:r>
            <a:r>
              <a:rPr lang="ru-RU" dirty="0"/>
              <a:t>всех выбранных чисел </a:t>
            </a:r>
            <a:r>
              <a:rPr lang="ru-RU" b="1" dirty="0" smtClean="0"/>
              <a:t>делится </a:t>
            </a:r>
            <a:r>
              <a:rPr lang="ru-RU" b="1" dirty="0"/>
              <a:t>на </a:t>
            </a:r>
            <a:r>
              <a:rPr lang="ru-RU" b="1" dirty="0" smtClean="0"/>
              <a:t>3</a:t>
            </a:r>
            <a:r>
              <a:rPr lang="en-US" b="1" dirty="0" smtClean="0"/>
              <a:t>)</a:t>
            </a:r>
            <a:r>
              <a:rPr lang="ru-RU" dirty="0" smtClean="0"/>
              <a:t>. Создаем словарь, ключами которого являются остатки от деления на 3. Значения суммы.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-23040" y="663120"/>
              <a:ext cx="9190080" cy="55551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2400" y="653760"/>
                <a:ext cx="9208800" cy="55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8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 = open</a:t>
            </a:r>
            <a:r>
              <a:rPr lang="en-US" sz="2800" b="1" dirty="0" smtClean="0"/>
              <a:t>('</a:t>
            </a:r>
            <a:r>
              <a:rPr lang="ru-RU" sz="2800" b="1" dirty="0" smtClean="0"/>
              <a:t>27</a:t>
            </a:r>
            <a:r>
              <a:rPr lang="en-US" sz="2800" b="1" dirty="0" smtClean="0"/>
              <a:t>-2a</a:t>
            </a:r>
            <a:r>
              <a:rPr lang="ru-RU" sz="2800" b="1" dirty="0" smtClean="0"/>
              <a:t>.</a:t>
            </a:r>
            <a:r>
              <a:rPr lang="en-US" sz="2800" b="1" dirty="0"/>
              <a:t>txt')</a:t>
            </a:r>
          </a:p>
          <a:p>
            <a:r>
              <a:rPr lang="en-US" sz="2800" b="1" dirty="0"/>
              <a:t>n = </a:t>
            </a:r>
            <a:r>
              <a:rPr lang="en-US" sz="2800" b="1" dirty="0" err="1"/>
              <a:t>int</a:t>
            </a:r>
            <a:r>
              <a:rPr lang="en-US" sz="2800" b="1" dirty="0"/>
              <a:t>(</a:t>
            </a:r>
            <a:r>
              <a:rPr lang="en-US" sz="2800" b="1" dirty="0" err="1"/>
              <a:t>f.readline</a:t>
            </a:r>
            <a:r>
              <a:rPr lang="en-US" sz="2800" b="1" dirty="0" smtClean="0"/>
              <a:t>()) </a:t>
            </a:r>
            <a:r>
              <a:rPr lang="en-US" sz="2400" b="1" dirty="0" smtClean="0">
                <a:solidFill>
                  <a:srgbClr val="C00000"/>
                </a:solidFill>
              </a:rPr>
              <a:t># n </a:t>
            </a:r>
            <a:r>
              <a:rPr lang="ru-RU" sz="2400" b="1" dirty="0" smtClean="0">
                <a:solidFill>
                  <a:srgbClr val="C00000"/>
                </a:solidFill>
              </a:rPr>
              <a:t>– количество пар</a:t>
            </a:r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s={0:0}</a:t>
            </a:r>
          </a:p>
          <a:p>
            <a:r>
              <a:rPr lang="en-US" sz="2800" b="1" dirty="0"/>
              <a:t>for </a:t>
            </a:r>
            <a:r>
              <a:rPr lang="en-US" sz="2800" b="1" dirty="0" err="1"/>
              <a:t>i</a:t>
            </a:r>
            <a:r>
              <a:rPr lang="en-US" sz="2800" b="1" dirty="0"/>
              <a:t> in range(n):</a:t>
            </a:r>
          </a:p>
          <a:p>
            <a:r>
              <a:rPr lang="en-US" sz="2800" b="1" dirty="0"/>
              <a:t>    z=list(map(</a:t>
            </a:r>
            <a:r>
              <a:rPr lang="en-US" sz="2800" b="1" dirty="0" err="1"/>
              <a:t>int,f.readline</a:t>
            </a:r>
            <a:r>
              <a:rPr lang="en-US" sz="2800" b="1" dirty="0"/>
              <a:t>().split</a:t>
            </a:r>
            <a:r>
              <a:rPr lang="en-US" sz="2800" b="1" dirty="0" smtClean="0"/>
              <a:t>()))</a:t>
            </a:r>
            <a:r>
              <a:rPr lang="ru-RU" sz="28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считали пару в список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err="1" smtClean="0"/>
              <a:t>sm</a:t>
            </a:r>
            <a:r>
              <a:rPr lang="en-US" sz="2800" b="1" dirty="0"/>
              <a:t>=[s[p]+ k for p in s for k in z</a:t>
            </a:r>
            <a:r>
              <a:rPr lang="en-US" sz="2800" b="1" dirty="0" smtClean="0"/>
              <a:t>]</a:t>
            </a:r>
            <a:r>
              <a:rPr lang="ru-RU" sz="2800" b="1" dirty="0" smtClean="0"/>
              <a:t>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en-US" sz="2400" b="1" dirty="0" err="1">
                <a:solidFill>
                  <a:srgbClr val="C00000"/>
                </a:solidFill>
              </a:rPr>
              <a:t>sm</a:t>
            </a:r>
            <a:r>
              <a:rPr lang="en-US" sz="2400" b="1" dirty="0">
                <a:solidFill>
                  <a:srgbClr val="C00000"/>
                </a:solidFill>
              </a:rPr>
              <a:t> - </a:t>
            </a:r>
            <a:r>
              <a:rPr lang="ru-RU" sz="2400" b="1" dirty="0">
                <a:solidFill>
                  <a:srgbClr val="C00000"/>
                </a:solidFill>
              </a:rPr>
              <a:t>список сумм, s[p] – обращение к словарю по </a:t>
            </a:r>
            <a:r>
              <a:rPr lang="ru-RU" sz="2400" b="1" dirty="0" smtClean="0">
                <a:solidFill>
                  <a:srgbClr val="C00000"/>
                </a:solidFill>
              </a:rPr>
              <a:t>ключу p (</a:t>
            </a:r>
            <a:r>
              <a:rPr lang="en-US" sz="2400" b="1" dirty="0">
                <a:solidFill>
                  <a:srgbClr val="C00000"/>
                </a:solidFill>
              </a:rPr>
              <a:t>s[p] – </a:t>
            </a:r>
            <a:r>
              <a:rPr lang="ru-RU" sz="2400" b="1" dirty="0" smtClean="0">
                <a:solidFill>
                  <a:srgbClr val="C00000"/>
                </a:solidFill>
              </a:rPr>
              <a:t>значение ключа 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ru-RU" sz="2400" b="1" dirty="0" smtClean="0">
                <a:solidFill>
                  <a:srgbClr val="C00000"/>
                </a:solidFill>
              </a:rPr>
              <a:t>), </a:t>
            </a:r>
            <a:r>
              <a:rPr lang="en-US" sz="2400" b="1" dirty="0">
                <a:solidFill>
                  <a:srgbClr val="C00000"/>
                </a:solidFill>
              </a:rPr>
              <a:t>k </a:t>
            </a:r>
            <a:r>
              <a:rPr lang="ru-RU" sz="2400" b="1" dirty="0">
                <a:solidFill>
                  <a:srgbClr val="C00000"/>
                </a:solidFill>
              </a:rPr>
              <a:t>– число из </a:t>
            </a:r>
            <a:r>
              <a:rPr lang="ru-RU" sz="2400" b="1" dirty="0" smtClean="0">
                <a:solidFill>
                  <a:srgbClr val="C00000"/>
                </a:solidFill>
              </a:rPr>
              <a:t>пары (из списка </a:t>
            </a:r>
            <a:r>
              <a:rPr lang="en-US" sz="2400" b="1" dirty="0" smtClean="0">
                <a:solidFill>
                  <a:srgbClr val="C00000"/>
                </a:solidFill>
              </a:rPr>
              <a:t>z</a:t>
            </a:r>
            <a:r>
              <a:rPr lang="ru-RU" sz="2400" b="1" dirty="0" smtClean="0">
                <a:solidFill>
                  <a:srgbClr val="C00000"/>
                </a:solidFill>
              </a:rPr>
              <a:t>).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en-US" sz="2800" b="1" dirty="0" smtClean="0"/>
              <a:t>    </a:t>
            </a:r>
            <a:r>
              <a:rPr lang="en-US" sz="2800" b="1" dirty="0"/>
              <a:t>s = {x % 3: x for x in sorted(</a:t>
            </a:r>
            <a:r>
              <a:rPr lang="en-US" sz="2800" b="1" dirty="0" err="1"/>
              <a:t>sm</a:t>
            </a:r>
            <a:r>
              <a:rPr lang="en-US" sz="2800" b="1" dirty="0" smtClean="0"/>
              <a:t>)} </a:t>
            </a:r>
            <a:r>
              <a:rPr lang="en-US" sz="2400" b="1" dirty="0">
                <a:solidFill>
                  <a:srgbClr val="C00000"/>
                </a:solidFill>
              </a:rPr>
              <a:t># </a:t>
            </a:r>
            <a:r>
              <a:rPr lang="ru-RU" sz="2400" b="1" dirty="0" smtClean="0">
                <a:solidFill>
                  <a:srgbClr val="C00000"/>
                </a:solidFill>
              </a:rPr>
              <a:t>создаем ключ, который будет помещаться в словарь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ru-RU" sz="2400" b="1" dirty="0" smtClean="0">
                <a:solidFill>
                  <a:srgbClr val="C00000"/>
                </a:solidFill>
              </a:rPr>
              <a:t>, т.е. генерируем остатки с помощью генератора словаря</a:t>
            </a:r>
            <a:endParaRPr lang="en-US" sz="2400" b="1" dirty="0"/>
          </a:p>
          <a:p>
            <a:r>
              <a:rPr lang="en-US" sz="2800" b="1" dirty="0"/>
              <a:t>print(s[0])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250" y="619077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109737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5407" y="5682942"/>
            <a:ext cx="20849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 = open('</a:t>
            </a:r>
            <a:r>
              <a:rPr lang="ru-RU" b="1" dirty="0"/>
              <a:t>27</a:t>
            </a:r>
            <a:r>
              <a:rPr lang="en-US" b="1" dirty="0" smtClean="0"/>
              <a:t>-2b</a:t>
            </a:r>
            <a:r>
              <a:rPr lang="ru-RU" b="1" dirty="0" smtClean="0"/>
              <a:t>.</a:t>
            </a:r>
            <a:r>
              <a:rPr lang="en-US" b="1" dirty="0"/>
              <a:t>txt')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76511" y="6204600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401536407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79071"/>
              </p:ext>
            </p:extLst>
          </p:nvPr>
        </p:nvGraphicFramePr>
        <p:xfrm>
          <a:off x="5148064" y="6238860"/>
          <a:ext cx="177800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109737 401536407</a:t>
                      </a:r>
                      <a:endParaRPr lang="ru-RU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3343" y="5682943"/>
            <a:ext cx="20753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f = open('</a:t>
            </a:r>
            <a:r>
              <a:rPr lang="ru-RU" b="1" dirty="0"/>
              <a:t>27</a:t>
            </a:r>
            <a:r>
              <a:rPr lang="en-US" b="1" dirty="0" smtClean="0"/>
              <a:t>-2a</a:t>
            </a:r>
            <a:r>
              <a:rPr lang="ru-RU" b="1" dirty="0" smtClean="0"/>
              <a:t>.</a:t>
            </a:r>
            <a:r>
              <a:rPr lang="en-US" b="1" dirty="0"/>
              <a:t>txt')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2975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(Поляков)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2921</Words>
  <Application>Microsoft Office PowerPoint</Application>
  <PresentationFormat>Экран (4:3)</PresentationFormat>
  <Paragraphs>266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JetBrains Mono</vt:lpstr>
      <vt:lpstr>Тема Office</vt:lpstr>
      <vt:lpstr>Тема 27</vt:lpstr>
      <vt:lpstr>Тема 27</vt:lpstr>
      <vt:lpstr>Задачи на двойки и тройки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27</dc:title>
  <dc:creator>Елена</dc:creator>
  <cp:lastModifiedBy>Елена</cp:lastModifiedBy>
  <cp:revision>72</cp:revision>
  <dcterms:created xsi:type="dcterms:W3CDTF">2022-05-13T17:45:31Z</dcterms:created>
  <dcterms:modified xsi:type="dcterms:W3CDTF">2022-11-02T15:39:43Z</dcterms:modified>
</cp:coreProperties>
</file>