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2" r:id="rId6"/>
    <p:sldId id="258" r:id="rId7"/>
    <p:sldId id="267" r:id="rId8"/>
    <p:sldId id="268" r:id="rId9"/>
    <p:sldId id="260" r:id="rId10"/>
    <p:sldId id="270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77;&#1085;&#1072;\Desktop\&#1053;&#1086;&#1074;&#1072;&#1103;%20&#1087;&#1072;&#1087;&#1082;&#1072;\&#1043;&#1086;&#1083;&#1086;&#1089;%20004.m4a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1" Type="http://schemas.openxmlformats.org/officeDocument/2006/relationships/audio" Target="file:///C:\Users\&#1040;&#1083;&#1077;&#1085;&#1072;\Desktop\&#1053;&#1086;&#1074;&#1072;&#1103;%20&#1087;&#1072;&#1087;&#1082;&#1072;\&#1045;.m4a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77;&#1085;&#1072;\Desktop\&#1053;&#1086;&#1074;&#1072;&#1103;%20&#1087;&#1072;&#1087;&#1082;&#1072;\&#1053;.m4a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77;&#1085;&#1072;\Desktop\&#1053;&#1086;&#1074;&#1072;&#1103;%20&#1087;&#1072;&#1087;&#1082;&#1072;\&#1050;&#1083;&#1102;&#1095;&#1100;.m4a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77;&#1085;&#1072;\Desktop\&#1053;&#1086;&#1074;&#1072;&#1103;%20&#1087;&#1072;&#1087;&#1082;&#1072;\&#1057;&#1087;&#1072;&#1089;&#1080;&#1073;&#1086;.m4a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77;&#1085;&#1072;\Desktop\&#1053;&#1086;&#1074;&#1072;&#1103;%20&#1087;&#1072;&#1087;&#1082;&#1072;\&#1043;&#1086;&#1083;&#1086;&#1089;%20003.m4a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Письма 4-5 картинки писем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https://im3-tub-ru.yandex.net/i?id=0a457b8811cef984a454d3caacfe9654&amp;n=33&amp;h=215&amp;w=3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1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plcmuhendislik.com/Image/emai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85728"/>
            <a:ext cx="30003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plcmuhendislik.com/Image/emai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0"/>
            <a:ext cx="30003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plcmuhendislik.com/Image/emai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928934"/>
            <a:ext cx="30003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walldeco.ua/img/gallery/2/thumbs/thumb_l_860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s://stihi.ru/pics/2022/01/25/280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2928910"/>
            <a:ext cx="3929090" cy="3929090"/>
          </a:xfrm>
          <a:prstGeom prst="rect">
            <a:avLst/>
          </a:prstGeom>
          <a:noFill/>
        </p:spPr>
      </p:pic>
      <p:pic>
        <p:nvPicPr>
          <p:cNvPr id="6" name="Голос 004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5857892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s://im3-tub-ru.yandex.net/i?id=0a457b8811cef984a454d3caacfe9654&amp;n=33&amp;h=215&amp;w=3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1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wallpapers1.hellowallpaper.com/art_bulletin-board--01_08-1920x1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F:\Магнит\Neznaika_1420187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792" b="99292" l="0" r="99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7077"/>
            <a:ext cx="3357554" cy="537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2486" y="4500571"/>
            <a:ext cx="5252592" cy="235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6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32" t="380" r="10111" b="-380"/>
          <a:stretch/>
        </p:blipFill>
        <p:spPr bwMode="auto">
          <a:xfrm>
            <a:off x="1857356" y="0"/>
            <a:ext cx="1440160" cy="140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 descr="http://krepeg-moscow.ru/upload/shop_1/7/2/4/item_7243/shop_items_catalog_image7243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649" b="89474" l="0" r="898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7752" y="285728"/>
            <a:ext cx="15256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96" y="1428736"/>
            <a:ext cx="1246076" cy="8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F:\Магнит\stock-photo-2176191-matchstick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155" b="100000" l="10000" r="968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429256" y="1928802"/>
            <a:ext cx="1643074" cy="122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F:\Магнит\PurpleDreamingLaetiScrap3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8082" y="285728"/>
            <a:ext cx="1027322" cy="98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6" t="6211" r="14050" b="13283"/>
          <a:stretch/>
        </p:blipFill>
        <p:spPr bwMode="auto">
          <a:xfrm>
            <a:off x="6929454" y="3214686"/>
            <a:ext cx="1643074" cy="119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36" b="97645" l="2879" r="98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142852"/>
            <a:ext cx="1575882" cy="131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8" descr="http://www.tgsmit.ru/upload/iblock/5c3/6972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4200" l="2400" r="9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228" b="26669"/>
          <a:stretch/>
        </p:blipFill>
        <p:spPr bwMode="auto">
          <a:xfrm>
            <a:off x="5643570" y="1214422"/>
            <a:ext cx="1075345" cy="50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F:\Магнит\foto_6765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64" t="14447" r="7292" b="14978"/>
          <a:stretch/>
        </p:blipFill>
        <p:spPr bwMode="auto">
          <a:xfrm>
            <a:off x="5143504" y="2714620"/>
            <a:ext cx="1281514" cy="109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F:\Магнит\gaykam5.jpe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56" t="17404" r="24363" b="14960"/>
          <a:stretch/>
        </p:blipFill>
        <p:spPr bwMode="auto">
          <a:xfrm>
            <a:off x="3500430" y="2000240"/>
            <a:ext cx="1105359" cy="103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Е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tretch>
            <a:fillRect/>
          </a:stretch>
        </p:blipFill>
        <p:spPr>
          <a:xfrm>
            <a:off x="2643174" y="5929330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allpapers1.hellowallpaper.com/art_bulletin-board--01_08-1920x1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catherineasquithgallery.com/uploads/posts/2021-02/1613675936_56-p-fon-dlya-prezentatsii-neznaika-62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5875"/>
            <a:ext cx="3315580" cy="6842125"/>
          </a:xfrm>
          <a:prstGeom prst="rect">
            <a:avLst/>
          </a:prstGeom>
          <a:noFill/>
        </p:spPr>
      </p:pic>
      <p:pic>
        <p:nvPicPr>
          <p:cNvPr id="5" name="Н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500166" y="6019816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s://im3-tub-ru.yandex.net/i?id=0a457b8811cef984a454d3caacfe9654&amp;n=33&amp;h=215&amp;w=3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1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plcmuhendislik.com/Image/emai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1285860"/>
            <a:ext cx="30003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лена\Desktop\img_56cab90fd36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Ключь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00100" y="5500702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allpapers1.hellowallpaper.com/art_bulletin-board--01_08-1920x1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098" name="Picture 2" descr="https://ds05.infourok.ru/uploads/ex/0a58/00098037-3b6de9f8/2/img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09" r="50000"/>
          <a:stretch>
            <a:fillRect/>
          </a:stretch>
        </p:blipFill>
        <p:spPr bwMode="auto">
          <a:xfrm>
            <a:off x="857224" y="1000108"/>
            <a:ext cx="4572032" cy="6500787"/>
          </a:xfrm>
          <a:prstGeom prst="rect">
            <a:avLst/>
          </a:prstGeom>
          <a:noFill/>
        </p:spPr>
      </p:pic>
      <p:pic>
        <p:nvPicPr>
          <p:cNvPr id="4" name="Спасибо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500166" y="5857892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allpapers1.hellowallpaper.com/art_bulletin-board--01_08-1920x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физкультминутка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s://im3-tub-ru.yandex.net/i?id=0a457b8811cef984a454d3caacfe9654&amp;n=33&amp;h=215&amp;w=3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1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plcmuhendislik.com/Image/emai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1285860"/>
            <a:ext cx="30003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walldeco.ua/img/gallery/2/thumbs/thumb_l_860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s://stihi.ru/pics/2022/01/25/280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2928910"/>
            <a:ext cx="3929090" cy="3929090"/>
          </a:xfrm>
          <a:prstGeom prst="rect">
            <a:avLst/>
          </a:prstGeom>
          <a:noFill/>
        </p:spPr>
      </p:pic>
      <p:pic>
        <p:nvPicPr>
          <p:cNvPr id="6" name="Голос 003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10" y="5929330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</Words>
  <PresentationFormat>Экран (4:3)</PresentationFormat>
  <Paragraphs>2</Paragraphs>
  <Slides>11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Письма 4-5 картинки писем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Письма 4-5 картинки писем</dc:title>
  <dc:creator>Алена</dc:creator>
  <cp:lastModifiedBy>Алена</cp:lastModifiedBy>
  <cp:revision>24</cp:revision>
  <dcterms:created xsi:type="dcterms:W3CDTF">2022-04-17T06:50:21Z</dcterms:created>
  <dcterms:modified xsi:type="dcterms:W3CDTF">2022-04-20T11:42:15Z</dcterms:modified>
</cp:coreProperties>
</file>