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34A13-FFF2-4516-9860-7F165C82B9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5D6685-C205-4F22-A2C9-8FDB45337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03CCA2-F14D-4C93-AE0B-EBF5833F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5092-E9FB-4313-A78D-2AE085B43E8B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577430-11F1-446B-B5BE-240BB543D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869762-014F-4A91-914D-5EEDA2308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959-4BAF-4C09-BDCC-865F770AB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98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8AEE54-3B8D-45C4-8B3C-FFCCB24D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B0514B-B73E-4B1D-A69E-81AB40395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CD48CF-CF6E-4670-B109-88E5E90E8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5092-E9FB-4313-A78D-2AE085B43E8B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0ED81C-0D5B-4796-9E61-F79CD7E4E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695DBA-CF33-41A9-9E4D-E1C9FF00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959-4BAF-4C09-BDCC-865F770AB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92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08C5CD-B1C4-4661-8660-C20984733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ADCB4F5-C771-43C9-BFD9-A24AC43EA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8A35C6-75F2-45BB-BAD2-C56692AC0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5092-E9FB-4313-A78D-2AE085B43E8B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E3B2CD-ED56-45E7-80B1-4970F0A5F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9774D8-5358-49BF-BCF8-A27257E3F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959-4BAF-4C09-BDCC-865F770AB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65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F69C61-CEDC-43B9-893A-101B1D843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078F66-01B9-4A70-A249-F64EFCC60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F7A0DC-8AEE-4072-83CD-5D7D3FD41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5092-E9FB-4313-A78D-2AE085B43E8B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636BE5-F011-4751-BFD9-D1613552E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A7E62F-9188-4C82-B318-896AD706D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959-4BAF-4C09-BDCC-865F770AB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20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ED28C-403D-41FD-9B1D-A46B446AE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DBE9C1-5A6D-433D-8E0A-CB4F5B884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24BBE6-F538-4F1B-85B2-034B8AD1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5092-E9FB-4313-A78D-2AE085B43E8B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AB31ED-B4DB-401F-A491-1B287A93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7B498E-AB17-4AAD-961A-AA8D5CA31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959-4BAF-4C09-BDCC-865F770AB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15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783164-5597-4B3A-A2C8-1E1756C6F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FDE61B-21EC-46C0-AAF8-ECB2A54798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9CD3B1-F893-409F-8C43-9E883E26B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4A2B9A-34A0-40E9-97D4-A9231E7FB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5092-E9FB-4313-A78D-2AE085B43E8B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990702-7753-47FC-AF2E-D223F4F4A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C5B5DD-13C7-4905-BA05-CC0A667F6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959-4BAF-4C09-BDCC-865F770AB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89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D17FDC-5D3A-4856-BB2B-6415EE527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FAF7C1-D1F0-44C8-B5CC-F0ADB8DA6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C49B1A-CFDB-4E45-B296-58B17D5A7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EDE669C-4F23-407C-9758-258D2D0C5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8DE0CF5-74B0-4C98-8FBD-107AEE512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A675DB4-741D-4517-BECD-F3DC220A1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5092-E9FB-4313-A78D-2AE085B43E8B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3A47050-FC7D-4351-8C56-524C8F95F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5710DFD-EDE0-4731-8978-12D90B77D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959-4BAF-4C09-BDCC-865F770AB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38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375D3-0790-42B8-BD88-87F9ED73D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1752C7-28FD-4205-AE3A-6D120E7C1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5092-E9FB-4313-A78D-2AE085B43E8B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74AC4F-C456-42EC-9CB7-4B08DCE74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ADD3BE4-6B4C-457A-A9C9-7A55BFB4A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959-4BAF-4C09-BDCC-865F770AB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68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E468208-D7C4-4730-A440-1C1CEE97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5092-E9FB-4313-A78D-2AE085B43E8B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54DD321-0F27-4D6B-9ED6-908BD5A2E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1EF558-DF69-4356-8FD0-32AFB6A9E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959-4BAF-4C09-BDCC-865F770AB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08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5F4A97-B9AE-4876-BF04-1E2459CF9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29692A-5C32-47E0-A190-2E73DCE73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54E5D9-4EB6-4AA2-899B-11BE15DE2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E4037F-2B4F-481C-9759-4216ED294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5092-E9FB-4313-A78D-2AE085B43E8B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A41438-3DB7-4047-88C7-12A190E01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D67CC7-9E22-42BD-A5AB-76046F9F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959-4BAF-4C09-BDCC-865F770AB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30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A3EE4-A11B-4BA0-AEB4-4B19009FB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5F18A86-DF91-4066-82B5-82C30D402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B8A094-18A2-4493-9A5D-E2EB49ABD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720E24-DAAB-4E17-B425-DEA3B6DD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5092-E9FB-4313-A78D-2AE085B43E8B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4252F1-8A33-4123-8811-2412E8012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D6151A-7991-4E58-B952-14953DF7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959-4BAF-4C09-BDCC-865F770AB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98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613001-4A0B-4387-B252-253813B2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E38D9D-0BA4-42F7-8469-7190BA02E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A6A5F6-577D-440E-B328-750A68481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45092-E9FB-4313-A78D-2AE085B43E8B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53F5F7-C00D-4855-AB32-3BBF7CCD1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F225D1-6617-45B2-B74A-DBAEAC3A1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A5959-4BAF-4C09-BDCC-865F770AB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62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7470A-9ECB-45F5-8A4A-0F397D9026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Царства и свойства живых организмов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5E8CF6-939A-496B-B423-65B6B556F1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3FA4561-C505-4F3E-986D-B0263D845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597" y="98474"/>
            <a:ext cx="8881403" cy="666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85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861EB33-25FB-46F3-B38E-5106E0767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473" y="140392"/>
            <a:ext cx="8781054" cy="657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9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2466D8F-FA50-4ACA-BE9E-ADA9CEF06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06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D1F3C19-5C87-4023-A52C-9F214AFDDC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31" y="1"/>
            <a:ext cx="89973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32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BB44E93-2952-49EA-A063-B27A4F78C6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"/>
          <a:stretch/>
        </p:blipFill>
        <p:spPr>
          <a:xfrm>
            <a:off x="956603" y="0"/>
            <a:ext cx="10340303" cy="692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51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0DCF65-8768-47FE-9CE4-1FA97BA8A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470" y="0"/>
            <a:ext cx="94010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264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F244ACF-F670-481A-B650-9C1F845759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4"/>
          <a:stretch/>
        </p:blipFill>
        <p:spPr>
          <a:xfrm>
            <a:off x="1348154" y="98475"/>
            <a:ext cx="9495692" cy="67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635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</Words>
  <Application>Microsoft Office PowerPoint</Application>
  <PresentationFormat>Широкоэкранный</PresentationFormat>
  <Paragraphs>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Царства и свойства живых организмов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Царства и свойства живых организмов</dc:title>
  <dc:creator>Абрамова Наталья Сергеевна</dc:creator>
  <cp:lastModifiedBy>Абрамова Наталья Сергеевна</cp:lastModifiedBy>
  <cp:revision>13</cp:revision>
  <dcterms:created xsi:type="dcterms:W3CDTF">2022-10-15T09:36:38Z</dcterms:created>
  <dcterms:modified xsi:type="dcterms:W3CDTF">2022-10-17T10:49:36Z</dcterms:modified>
</cp:coreProperties>
</file>