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5" r:id="rId7"/>
    <p:sldId id="263" r:id="rId8"/>
    <p:sldId id="271" r:id="rId9"/>
    <p:sldId id="264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oi-univer.ucoz.ru/_pu/3/9296836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43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1412776"/>
            <a:ext cx="67687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Проектная и исследовательская деятельность на уроках физическая культура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4941168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Кашапова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Айгуль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Надиловна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физической культуры,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МБОУ «Адымнар-Чаллы»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32" y="0"/>
            <a:ext cx="917943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046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Папа, мама, я – спортивная семья</a:t>
            </a:r>
          </a:p>
        </p:txBody>
      </p:sp>
      <p:pic>
        <p:nvPicPr>
          <p:cNvPr id="18433" name="Picture 1" descr="D:\Desktop\фото к гранту\_DSC3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84785"/>
            <a:ext cx="2704264" cy="1800199"/>
          </a:xfrm>
          <a:prstGeom prst="rect">
            <a:avLst/>
          </a:prstGeom>
          <a:noFill/>
        </p:spPr>
      </p:pic>
      <p:pic>
        <p:nvPicPr>
          <p:cNvPr id="18435" name="Picture 3" descr="D:\Desktop\фото к гранту\_DSC3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12776"/>
            <a:ext cx="2771800" cy="1845157"/>
          </a:xfrm>
          <a:prstGeom prst="rect">
            <a:avLst/>
          </a:prstGeom>
          <a:noFill/>
        </p:spPr>
      </p:pic>
      <p:pic>
        <p:nvPicPr>
          <p:cNvPr id="18438" name="Picture 6" descr="D:\Desktop\фото к гранту\_DSC37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861048"/>
            <a:ext cx="2950393" cy="1964045"/>
          </a:xfrm>
          <a:prstGeom prst="rect">
            <a:avLst/>
          </a:prstGeom>
          <a:noFill/>
        </p:spPr>
      </p:pic>
      <p:pic>
        <p:nvPicPr>
          <p:cNvPr id="13" name="Picture 2" descr="C:\Documents and Settings\Пользователь\Рабочий стол\2016-2017 РАБОТА\ПРЕДМЕТНАЯ НЕДЕЛЯ\IMG-20170329-WA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861048"/>
            <a:ext cx="4608512" cy="2376264"/>
          </a:xfrm>
          <a:prstGeom prst="rect">
            <a:avLst/>
          </a:prstGeom>
          <a:noFill/>
        </p:spPr>
      </p:pic>
      <p:pic>
        <p:nvPicPr>
          <p:cNvPr id="14" name="Picture 5" descr="C:\Documents and Settings\Пользователь\Рабочий стол\2016-2017 РАБОТА\ПРЕДМЕТНАЯ НЕДЕЛЯ\IMG_20170329_2155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1484784"/>
            <a:ext cx="2327657" cy="22322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32" y="0"/>
            <a:ext cx="917943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4766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Спортивная викторина</a:t>
            </a:r>
          </a:p>
        </p:txBody>
      </p:sp>
      <p:pic>
        <p:nvPicPr>
          <p:cNvPr id="26626" name="Picture 2" descr="https://pp.userapi.com/c626529/v626529098/129d/ccnw4rFuG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365104"/>
            <a:ext cx="3456384" cy="1975597"/>
          </a:xfrm>
          <a:prstGeom prst="rect">
            <a:avLst/>
          </a:prstGeom>
          <a:noFill/>
        </p:spPr>
      </p:pic>
      <p:pic>
        <p:nvPicPr>
          <p:cNvPr id="8" name="Picture 2" descr="C:\Documents and Settings\Пользователь\Рабочий стол\2016-2017 РАБОТА\ПРЕДМЕТНАЯ НЕДЕЛЯ\IMG_20170317_151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96752"/>
            <a:ext cx="4536504" cy="3024336"/>
          </a:xfrm>
          <a:prstGeom prst="rect">
            <a:avLst/>
          </a:prstGeom>
          <a:noFill/>
        </p:spPr>
      </p:pic>
      <p:pic>
        <p:nvPicPr>
          <p:cNvPr id="9" name="Picture 4" descr="C:\Documents and Settings\Пользователь\Рабочий стол\2016-2017 РАБОТА\ПРЕДМЕТНАЯ НЕДЕЛЯ\IMG_20170317_1443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728192"/>
            <a:ext cx="3096344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32" y="0"/>
            <a:ext cx="917943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3608" y="40466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Волейбол на переходящий кубок среди учащихся</a:t>
            </a:r>
          </a:p>
        </p:txBody>
      </p:sp>
      <p:pic>
        <p:nvPicPr>
          <p:cNvPr id="25602" name="Picture 2" descr="https://pp.userapi.com/c626529/v626529098/12cf/8c-uxq-KG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024336" cy="2312894"/>
          </a:xfrm>
          <a:prstGeom prst="rect">
            <a:avLst/>
          </a:prstGeom>
          <a:noFill/>
        </p:spPr>
      </p:pic>
      <p:pic>
        <p:nvPicPr>
          <p:cNvPr id="25604" name="Picture 4" descr="https://pp.userapi.com/c626529/v626529098/12d9/q8Cy8T53-q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44824"/>
            <a:ext cx="3672408" cy="2250505"/>
          </a:xfrm>
          <a:prstGeom prst="rect">
            <a:avLst/>
          </a:prstGeom>
          <a:noFill/>
        </p:spPr>
      </p:pic>
      <p:pic>
        <p:nvPicPr>
          <p:cNvPr id="25606" name="Picture 6" descr="https://pp.userapi.com/c626529/v626529098/12e3/i8QHvdYqYA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93096"/>
            <a:ext cx="3672408" cy="2160240"/>
          </a:xfrm>
          <a:prstGeom prst="rect">
            <a:avLst/>
          </a:prstGeom>
          <a:noFill/>
        </p:spPr>
      </p:pic>
      <p:pic>
        <p:nvPicPr>
          <p:cNvPr id="5122" name="Picture 2" descr="D:\Desktop\17-18\выступление\IMG_20171214_0741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221088"/>
            <a:ext cx="3240360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32" y="0"/>
            <a:ext cx="9179432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313400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Зарница</a:t>
            </a:r>
          </a:p>
        </p:txBody>
      </p:sp>
      <p:pic>
        <p:nvPicPr>
          <p:cNvPr id="8" name="Picture 2" descr="C:\Documents and Settings\Пользователь\Рабочий стол\2016-2017 РАБОТА\ПРЕДМЕТНАЯ НЕДЕЛЯ\IMG_20170329_215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312368" cy="2880320"/>
          </a:xfrm>
          <a:prstGeom prst="rect">
            <a:avLst/>
          </a:prstGeom>
          <a:noFill/>
        </p:spPr>
      </p:pic>
      <p:pic>
        <p:nvPicPr>
          <p:cNvPr id="9" name="Picture 4" descr="C:\Documents and Settings\Пользователь\Рабочий стол\2016-2017 РАБОТА\ПРЕДМЕТНАЯ НЕДЕЛЯ\IMG-20170329-WA0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4664"/>
            <a:ext cx="3816424" cy="2520280"/>
          </a:xfrm>
          <a:prstGeom prst="rect">
            <a:avLst/>
          </a:prstGeom>
          <a:noFill/>
        </p:spPr>
      </p:pic>
      <p:pic>
        <p:nvPicPr>
          <p:cNvPr id="10" name="Picture 2" descr="C:\Documents and Settings\Пользователь\Рабочий стол\2016-2017 РАБОТА\ПРЕДМЕТНАЯ НЕДЕЛЯ\IMG-20170329-WA0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3275856" cy="2592288"/>
          </a:xfrm>
          <a:prstGeom prst="rect">
            <a:avLst/>
          </a:prstGeom>
          <a:noFill/>
        </p:spPr>
      </p:pic>
      <p:pic>
        <p:nvPicPr>
          <p:cNvPr id="11" name="Picture 3" descr="C:\Documents and Settings\Пользователь\Рабочий стол\2016-2017 РАБОТА\ПРЕДМЕТНАЯ НЕДЕЛЯ\IMG-20170329-WA00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05064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32" y="0"/>
            <a:ext cx="917943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234888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32" y="0"/>
            <a:ext cx="91794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Проект – </a:t>
            </a:r>
            <a:r>
              <a:rPr lang="ru-RU" sz="32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это самостоятельная работа учащихся, выполняемая под руководством учителя</a:t>
            </a:r>
          </a:p>
        </p:txBody>
      </p:sp>
      <p:pic>
        <p:nvPicPr>
          <p:cNvPr id="15362" name="Picture 2" descr="Картинки по запросу проектная деятельность учащихся на уроках физической культуры э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784887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32" y="0"/>
            <a:ext cx="9179432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115616" y="154612"/>
            <a:ext cx="71287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Реферат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одготовка к написанию проекта, элемент проекта. Реферат обычно пишут ученики, которые освобождены от урока на 2-4 недели. Это  краткосрочный проект. При выполнении реферата ученикам выдается инструкция по правилам его оформления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Pictures\IMG_20170924_105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3096344" cy="1728192"/>
          </a:xfrm>
          <a:prstGeom prst="rect">
            <a:avLst/>
          </a:prstGeom>
          <a:noFill/>
        </p:spPr>
      </p:pic>
      <p:pic>
        <p:nvPicPr>
          <p:cNvPr id="15363" name="Picture 3" descr="D:\Pictures\2017\IMG_20170924_105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509120"/>
            <a:ext cx="3072341" cy="2088232"/>
          </a:xfrm>
          <a:prstGeom prst="rect">
            <a:avLst/>
          </a:prstGeom>
          <a:noFill/>
        </p:spPr>
      </p:pic>
      <p:pic>
        <p:nvPicPr>
          <p:cNvPr id="4098" name="Picture 2" descr="D:\Desktop\17-18\выступление\IMG_20171214_074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140968"/>
            <a:ext cx="396044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432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187624" y="547171"/>
            <a:ext cx="662473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Презентации можно составлять в виде справочного материала (получение учеником знаний о себе, знаний из области физической культуры, истории спорта, правил игры и т.д.) или в виде тестовых заданий.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ocuments\выступление на семинаре урок фгос\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84984"/>
            <a:ext cx="669674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9432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87624" y="396539"/>
            <a:ext cx="66247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Кроссворды</a:t>
            </a:r>
            <a:endParaRPr lang="ru-RU" sz="3600" dirty="0">
              <a:solidFill>
                <a:srgbClr val="8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Составленные</a:t>
            </a:r>
            <a:r>
              <a:rPr kumimoji="0" lang="ru-RU" sz="2400" b="1" i="1" u="none" strike="noStrike" cap="none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учениками кроссвордов, используются учителем как задание на уроках для освобожденных учеников.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Pictures\IMG_20161129_075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564904"/>
            <a:ext cx="4104456" cy="3240360"/>
          </a:xfrm>
          <a:prstGeom prst="rect">
            <a:avLst/>
          </a:prstGeom>
          <a:noFill/>
        </p:spPr>
      </p:pic>
      <p:pic>
        <p:nvPicPr>
          <p:cNvPr id="3074" name="Picture 2" descr="D:\Desktop\17-18\выступление\IMG_20171214_073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492896"/>
            <a:ext cx="3456384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32" y="0"/>
            <a:ext cx="917943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33265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Инструкции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48680"/>
            <a:ext cx="73448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и прием мяча сверху 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Основой правильного выполнения передачи мяча является своевременный выход к мячу и выбор исходного положения: 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Ноги согнуты в коленях и расставлены, одна нога впереди 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Туловище находится в вертикальном положении 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Голова приподнята 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Руки согнуты в локтях 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После передачи мяча ноги и руки выпрямляются 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Правильная техника постановка кистей рук: 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Поднять кисти рук приблизительно на 15 см выше головы 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Пальцы рук должны быть расставлены 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Большие и указательные пальцы формируют равнобедренный треугольник 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Контакт с мячом должен произойти со всеми десятью пальцами 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Ладонь руки никогда не должна соприкасаться с мячом 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moi-univer.ucoz.ru/_pu/3/s92968366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365104"/>
            <a:ext cx="57606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32" y="0"/>
            <a:ext cx="917943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820472" cy="256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дает возможность формирования у учащихся основ культуры исследовательской деятельности  (требование ФГОС).  Заканчивается работа над проектом его защитой. Представляя свой проект, учащиеся осознают, что стало результатом их работы.</a:t>
            </a:r>
          </a:p>
        </p:txBody>
      </p:sp>
      <p:pic>
        <p:nvPicPr>
          <p:cNvPr id="21505" name="Picture 1" descr="D:\Pictures\IMG_20161202_084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653136"/>
            <a:ext cx="3528392" cy="1969516"/>
          </a:xfrm>
          <a:prstGeom prst="rect">
            <a:avLst/>
          </a:prstGeom>
          <a:noFill/>
        </p:spPr>
      </p:pic>
      <p:pic>
        <p:nvPicPr>
          <p:cNvPr id="7" name="Picture 2" descr="D:\Pictures\IMG_20161220_091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581128"/>
            <a:ext cx="3168352" cy="1872208"/>
          </a:xfrm>
          <a:prstGeom prst="rect">
            <a:avLst/>
          </a:prstGeom>
          <a:noFill/>
        </p:spPr>
      </p:pic>
      <p:pic>
        <p:nvPicPr>
          <p:cNvPr id="4" name="Picture 2" descr="C:\Users\USER\AppData\Local\Temp\WPDNSE\{0000E506-0001-0002-0000-000000000000}\IMG_20171216_114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708920"/>
            <a:ext cx="3168352" cy="1836204"/>
          </a:xfrm>
          <a:prstGeom prst="rect">
            <a:avLst/>
          </a:prstGeom>
          <a:noFill/>
        </p:spPr>
      </p:pic>
      <p:pic>
        <p:nvPicPr>
          <p:cNvPr id="1027" name="Picture 3" descr="C:\Users\USER\AppData\Local\Temp\WPDNSE\{0000E506-0001-0002-0000-000000000000}\IMG_20171216_1349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420888"/>
            <a:ext cx="4032448" cy="1923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32" y="0"/>
            <a:ext cx="917943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Календарь с ключевыми датами из истории спорта на 2018 год</a:t>
            </a:r>
          </a:p>
        </p:txBody>
      </p:sp>
      <p:pic>
        <p:nvPicPr>
          <p:cNvPr id="4" name="Picture 2" descr="C:\Users\USER\AppData\Local\Temp\WPDNSE\{0000E506-0001-0002-0000-000000000000}\IMG_20171214_210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04864"/>
            <a:ext cx="3672408" cy="2952328"/>
          </a:xfrm>
          <a:prstGeom prst="rect">
            <a:avLst/>
          </a:prstGeom>
          <a:noFill/>
        </p:spPr>
      </p:pic>
      <p:pic>
        <p:nvPicPr>
          <p:cNvPr id="1027" name="Picture 3" descr="C:\Users\USER\AppData\Local\Temp\WPDNSE\{0000E506-0001-0002-0000-000000000000}\IMG_20171214_210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3816424" cy="2016224"/>
          </a:xfrm>
          <a:prstGeom prst="rect">
            <a:avLst/>
          </a:prstGeom>
          <a:noFill/>
        </p:spPr>
      </p:pic>
      <p:pic>
        <p:nvPicPr>
          <p:cNvPr id="1028" name="Picture 4" descr="C:\Users\USER\AppData\Local\Temp\WPDNSE\{0000E506-0001-0002-0000-000000000000}\IMG_20171214_2105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9080"/>
            <a:ext cx="3744416" cy="22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432" y="0"/>
            <a:ext cx="917943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26064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Волейбол среди родителей учащихся</a:t>
            </a:r>
          </a:p>
        </p:txBody>
      </p:sp>
      <p:pic>
        <p:nvPicPr>
          <p:cNvPr id="20481" name="Picture 1" descr="D:\Pictures\2017-07-19 2017-16год\2017-16год 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1412776"/>
            <a:ext cx="3888432" cy="2111496"/>
          </a:xfrm>
          <a:prstGeom prst="rect">
            <a:avLst/>
          </a:prstGeom>
          <a:noFill/>
        </p:spPr>
      </p:pic>
      <p:pic>
        <p:nvPicPr>
          <p:cNvPr id="20482" name="Picture 2" descr="D:\Pictures\2017-07-19 2017-16год\2017-16год 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5"/>
            <a:ext cx="3744416" cy="216024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717032"/>
            <a:ext cx="41044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USER\AppData\Local\Temp\WPDNSE\{0000B7F1-0001-0002-0000-000000000000}\IMG_20170426_204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717032"/>
            <a:ext cx="396044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306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Titanium</cp:lastModifiedBy>
  <cp:revision>30</cp:revision>
  <dcterms:created xsi:type="dcterms:W3CDTF">2017-12-13T19:22:20Z</dcterms:created>
  <dcterms:modified xsi:type="dcterms:W3CDTF">2022-05-23T17:57:07Z</dcterms:modified>
</cp:coreProperties>
</file>