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63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1" d="100"/>
          <a:sy n="61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301209"/>
            <a:ext cx="6192688" cy="1080120"/>
          </a:xfrm>
        </p:spPr>
        <p:txBody>
          <a:bodyPr/>
          <a:lstStyle>
            <a:lvl1pPr>
              <a:defRPr>
                <a:solidFill>
                  <a:srgbClr val="E590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FFC000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  <a:lvl2pPr>
              <a:defRPr>
                <a:solidFill>
                  <a:srgbClr val="E59074"/>
                </a:solidFill>
              </a:defRPr>
            </a:lvl2pPr>
            <a:lvl3pPr>
              <a:defRPr>
                <a:solidFill>
                  <a:srgbClr val="E59074"/>
                </a:solidFill>
              </a:defRPr>
            </a:lvl3pPr>
            <a:lvl4pPr>
              <a:defRPr>
                <a:solidFill>
                  <a:srgbClr val="E59074"/>
                </a:solidFill>
              </a:defRPr>
            </a:lvl4pPr>
            <a:lvl5pPr>
              <a:defRPr>
                <a:solidFill>
                  <a:srgbClr val="E5907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5907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590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E59074"/>
                </a:solidFill>
              </a:defRPr>
            </a:lvl1pPr>
            <a:lvl2pPr>
              <a:defRPr sz="2400">
                <a:solidFill>
                  <a:srgbClr val="E59074"/>
                </a:solidFill>
              </a:defRPr>
            </a:lvl2pPr>
            <a:lvl3pPr>
              <a:defRPr sz="2000">
                <a:solidFill>
                  <a:srgbClr val="E59074"/>
                </a:solidFill>
              </a:defRPr>
            </a:lvl3pPr>
            <a:lvl4pPr>
              <a:defRPr sz="1800">
                <a:solidFill>
                  <a:srgbClr val="E59074"/>
                </a:solidFill>
              </a:defRPr>
            </a:lvl4pPr>
            <a:lvl5pPr>
              <a:defRPr sz="1800">
                <a:solidFill>
                  <a:srgbClr val="E590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E59074"/>
                </a:solidFill>
              </a:defRPr>
            </a:lvl1pPr>
            <a:lvl2pPr>
              <a:defRPr sz="2400">
                <a:solidFill>
                  <a:srgbClr val="E59074"/>
                </a:solidFill>
              </a:defRPr>
            </a:lvl2pPr>
            <a:lvl3pPr>
              <a:defRPr sz="2000">
                <a:solidFill>
                  <a:srgbClr val="E59074"/>
                </a:solidFill>
              </a:defRPr>
            </a:lvl3pPr>
            <a:lvl4pPr>
              <a:defRPr sz="1800">
                <a:solidFill>
                  <a:srgbClr val="E59074"/>
                </a:solidFill>
              </a:defRPr>
            </a:lvl4pPr>
            <a:lvl5pPr>
              <a:defRPr sz="1800">
                <a:solidFill>
                  <a:srgbClr val="E5907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590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E59074"/>
                </a:solidFill>
              </a:defRPr>
            </a:lvl1pPr>
            <a:lvl2pPr>
              <a:defRPr sz="2000">
                <a:solidFill>
                  <a:srgbClr val="E59074"/>
                </a:solidFill>
              </a:defRPr>
            </a:lvl2pPr>
            <a:lvl3pPr>
              <a:defRPr sz="1800">
                <a:solidFill>
                  <a:srgbClr val="E59074"/>
                </a:solidFill>
              </a:defRPr>
            </a:lvl3pPr>
            <a:lvl4pPr>
              <a:defRPr sz="1600">
                <a:solidFill>
                  <a:srgbClr val="E59074"/>
                </a:solidFill>
              </a:defRPr>
            </a:lvl4pPr>
            <a:lvl5pPr>
              <a:defRPr sz="1600">
                <a:solidFill>
                  <a:srgbClr val="E5907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590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E59074"/>
                </a:solidFill>
              </a:defRPr>
            </a:lvl1pPr>
            <a:lvl2pPr>
              <a:defRPr sz="2000">
                <a:solidFill>
                  <a:srgbClr val="E59074"/>
                </a:solidFill>
              </a:defRPr>
            </a:lvl2pPr>
            <a:lvl3pPr>
              <a:defRPr sz="1800">
                <a:solidFill>
                  <a:srgbClr val="E59074"/>
                </a:solidFill>
              </a:defRPr>
            </a:lvl3pPr>
            <a:lvl4pPr>
              <a:defRPr sz="1600">
                <a:solidFill>
                  <a:srgbClr val="E59074"/>
                </a:solidFill>
              </a:defRPr>
            </a:lvl4pPr>
            <a:lvl5pPr>
              <a:defRPr sz="1600">
                <a:solidFill>
                  <a:srgbClr val="E5907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E590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E59074"/>
                </a:solidFill>
              </a:defRPr>
            </a:lvl1pPr>
            <a:lvl2pPr>
              <a:defRPr sz="2800">
                <a:solidFill>
                  <a:srgbClr val="E59074"/>
                </a:solidFill>
              </a:defRPr>
            </a:lvl2pPr>
            <a:lvl3pPr>
              <a:defRPr sz="2400">
                <a:solidFill>
                  <a:srgbClr val="E59074"/>
                </a:solidFill>
              </a:defRPr>
            </a:lvl3pPr>
            <a:lvl4pPr>
              <a:defRPr sz="2000">
                <a:solidFill>
                  <a:srgbClr val="E59074"/>
                </a:solidFill>
              </a:defRPr>
            </a:lvl4pPr>
            <a:lvl5pPr>
              <a:defRPr sz="2000">
                <a:solidFill>
                  <a:srgbClr val="E5907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5907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C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C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5907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E5907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E5907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E5907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E5907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E5907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85184"/>
            <a:ext cx="6192688" cy="108012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История космонавтики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ланеты в астрологии. Юпи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212" y="1844824"/>
            <a:ext cx="6678740" cy="38164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580526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Юпитер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ланета Сатурн и ее спут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39" y="1916832"/>
            <a:ext cx="8482659" cy="3816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594928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Планета Уран - фото, видео,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5903218" cy="39324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587727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 фактов о планете Нептун | Omni Journal |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6968774" cy="39199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594928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ownloader.disk.yandex.ru/preview/bd7c124307b2e6112612e0be04054d06e2a62b080f999f983975677cdf9fd088/642b5571/Jjyr6vGOCb7I9PP9MZmePNGuRRgV9z2sPsefXbTwF6QUwiGWIO_P1VQRRBENYsEwb5nxOBBcVtknEDEyuNvo_A%3D%3D?uid=0&amp;filename=zvezdi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56" y="1988840"/>
            <a:ext cx="8784974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Станция «Конструктор»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\Desktop\ciolkovsk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392488" cy="48126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2708920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Константин Эдуардович Циолковский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(1857-1935)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41242"/>
            <a:ext cx="8424936" cy="4540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«Человечество не останется на Земле, оно завоюет себе околосолнечное пространство»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 Но человек полетит, опираясь не на силу своих мускулов, а на силу своего разума»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Королев Сергей Павл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Королев Сергей Павл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Королев Сергей Павл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Королёв, Сергей Павлович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240360" cy="48346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0" y="2636913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Сергей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Павлович Королев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(1907-1966)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0080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4октября 1957 год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Вышел первый в мире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скусственный спутник Земли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Великие достижения советской науки: первый искусственный спутник планеты  З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6246227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Станция «Космонавт»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User\Desktop\den_kosmonaftiki_oblogka_960-960x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8880" cy="44599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«Летательные аппараты»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ekaterina-nazarova-photo-2022-05-13-21-49-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403775" cy="4104456"/>
          </a:xfrm>
          <a:prstGeom prst="rect">
            <a:avLst/>
          </a:prstGeom>
          <a:noFill/>
        </p:spPr>
      </p:pic>
      <p:pic>
        <p:nvPicPr>
          <p:cNvPr id="1028" name="Picture 4" descr="✍1️⃣0️⃣3️⃣✓Ковер-самолет — LADA Vesta SW Cross, 1.8 л., 2019 года на DRIV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38782"/>
            <a:ext cx="3240360" cy="4148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12 апреля 1962г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User\Desktop\p4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55" y="1989138"/>
            <a:ext cx="6912322" cy="4608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Гагарин Юрий Алексеевич электронные книги, биограф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37" y="1844823"/>
            <a:ext cx="3331267" cy="47589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2780928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Юрий Алексеевич Гагарин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(1934-1968)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Космонавт Алексей Леонов - Sputnik Абхаз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Леонов Биография - Детский сайт Затее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988839"/>
            <a:ext cx="3874608" cy="42484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2636912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Алексей Архипович Леонов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(1934 – 2019)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Валентина Терешкова — первая женщин-космонавт Земли – Институт развития  социально-экономических проектов и инициа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26" y="2132856"/>
            <a:ext cx="4126335" cy="432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2924944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Валентина Владимировна Терешкова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(6 марта 1937г)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79687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– крепкий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– ответственный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– смелый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 – мудрый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– отважный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 – надежный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– активный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– выносливый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 - трудолюбивый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Какую зарплату получают космонавты России и США? - Hi-New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4320479" cy="24302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43204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человек, который испытывает космическую технику и работает на ней в космосе.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Космонавт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исследователь. Каждый день на орбите – это экспериментальная работа в космической лаборатории.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Особая профессия космонавт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к.1934 - Дирижабль СССР-В5 — Фотоальб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1"/>
            <a:ext cx="3024336" cy="2012559"/>
          </a:xfrm>
          <a:prstGeom prst="rect">
            <a:avLst/>
          </a:prstGeom>
          <a:noFill/>
        </p:spPr>
      </p:pic>
      <p:pic>
        <p:nvPicPr>
          <p:cNvPr id="18436" name="Picture 4" descr="О неудачной попытке арестовать самолёт «Аэрофлота» в аэропорту Каира »  Авиация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5184574" cy="2592288"/>
          </a:xfrm>
          <a:prstGeom prst="rect">
            <a:avLst/>
          </a:prstGeom>
          <a:noFill/>
        </p:spPr>
      </p:pic>
      <p:pic>
        <p:nvPicPr>
          <p:cNvPr id="18438" name="Picture 6" descr="Ростех поставил вертолеты для авиакомпании «Газпрома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3212975" cy="21419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на занятии я хочу больше узнать о планетах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на занятии я хочу больше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узнать о космонавтах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на занятии я хочу больше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узнать об истории космонавтики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на занятии я хочу больше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узнать о космосе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селенная - Космос - планета Земля! (Кагенф) / Стихи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98" y="1988840"/>
            <a:ext cx="8916390" cy="4575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1695656_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9740" y="1772816"/>
            <a:ext cx="6676676" cy="40324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Станция «Планеты»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94928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Меркурий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4536504" cy="4040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594928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Земля - фон про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Земля - фон про косм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Планета Земля: описание, характеристика, атмосфера и строение Земли - Узнай  Что Так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5"/>
            <a:ext cx="6236593" cy="40059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94928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История Марса | О планетах и космосе |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6689543" cy="3935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587727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b45515eb38c9368a62bd48b7a086e7cd2ad45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220</Words>
  <Application>Microsoft Office PowerPoint</Application>
  <PresentationFormat>Экран (4:3)</PresentationFormat>
  <Paragraphs>50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История космонавтики</vt:lpstr>
      <vt:lpstr>«Летательные аппараты»</vt:lpstr>
      <vt:lpstr>Слайд 3</vt:lpstr>
      <vt:lpstr>Слайд 4</vt:lpstr>
      <vt:lpstr>Слайд 5</vt:lpstr>
      <vt:lpstr>Станция «Планеты»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Станция «Конструктор»</vt:lpstr>
      <vt:lpstr>Слайд 16</vt:lpstr>
      <vt:lpstr>Слайд 17</vt:lpstr>
      <vt:lpstr>Слайд 18</vt:lpstr>
      <vt:lpstr>Станция «Космонавт»</vt:lpstr>
      <vt:lpstr>12 апреля 1962г</vt:lpstr>
      <vt:lpstr>Слайд 21</vt:lpstr>
      <vt:lpstr>Слайд 22</vt:lpstr>
      <vt:lpstr>Слайд 23</vt:lpstr>
      <vt:lpstr>Слайд 24</vt:lpstr>
      <vt:lpstr>Особая профессия космонавт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Выход в открытый космос</dc:title>
  <dc:creator>obstinate</dc:creator>
  <dc:description>Шаблон презентации с сайта https://presentation-creation.ru/</dc:description>
  <cp:lastModifiedBy>User</cp:lastModifiedBy>
  <cp:revision>287</cp:revision>
  <dcterms:created xsi:type="dcterms:W3CDTF">2018-02-25T09:09:03Z</dcterms:created>
  <dcterms:modified xsi:type="dcterms:W3CDTF">2023-04-03T19:34:46Z</dcterms:modified>
</cp:coreProperties>
</file>