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7556500" cx="10693400"/>
  <p:notesSz cx="10693400" cy="7556500"/>
  <p:embeddedFontLst>
    <p:embeddedFont>
      <p:font typeface="Arim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1069325" y="3589325"/>
            <a:ext cx="8554700" cy="34004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1782575" y="566725"/>
            <a:ext cx="7129275" cy="28336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770737"/>
            <a:ext cx="10693400" cy="60150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281256" y="2014834"/>
            <a:ext cx="8130886" cy="24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>
                <a:solidFill>
                  <a:srgbClr val="2E655C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770737"/>
            <a:ext cx="10693400" cy="6015355"/>
          </a:xfrm>
          <a:custGeom>
            <a:rect b="b" l="l" r="r" t="t"/>
            <a:pathLst>
              <a:path extrusionOk="0" h="6015355" w="10693400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10.jp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18.jpg"/><Relationship Id="rId5" Type="http://schemas.openxmlformats.org/officeDocument/2006/relationships/image" Target="../media/image9.jpg"/><Relationship Id="rId6" Type="http://schemas.openxmlformats.org/officeDocument/2006/relationships/image" Target="../media/image26.jpg"/><Relationship Id="rId7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10" Type="http://schemas.openxmlformats.org/officeDocument/2006/relationships/image" Target="../media/image20.jpg"/><Relationship Id="rId9" Type="http://schemas.openxmlformats.org/officeDocument/2006/relationships/image" Target="../media/image4.jp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7" Type="http://schemas.openxmlformats.org/officeDocument/2006/relationships/image" Target="../media/image8.jpg"/><Relationship Id="rId8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19.jpg"/><Relationship Id="rId6" Type="http://schemas.openxmlformats.org/officeDocument/2006/relationships/image" Target="../media/image16.jpg"/><Relationship Id="rId7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29.jpg"/><Relationship Id="rId8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30.jpg"/><Relationship Id="rId6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34.jpg"/><Relationship Id="rId6" Type="http://schemas.openxmlformats.org/officeDocument/2006/relationships/image" Target="../media/image33.jpg"/><Relationship Id="rId7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ctrTitle"/>
          </p:nvPr>
        </p:nvSpPr>
        <p:spPr>
          <a:xfrm>
            <a:off x="1281256" y="2014834"/>
            <a:ext cx="8130886" cy="2494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-1269" lvl="0" marL="12065" marR="5080" rtl="0" algn="ctr">
              <a:lnSpc>
                <a:spcPct val="1282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"Сторителлинг - как метод развития речевой активности старших дошкольников"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5651500" y="4995395"/>
            <a:ext cx="30198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8100">
            <a:spAutoFit/>
          </a:bodyPr>
          <a:lstStyle/>
          <a:p>
            <a:pPr indent="-574040" lvl="0" marL="586105" marR="5080" rtl="0" algn="l">
              <a:lnSpc>
                <a:spcPct val="1142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rgbClr val="2E65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Смирнова Н.С.</a:t>
            </a:r>
            <a:endParaRPr sz="350">
              <a:solidFill>
                <a:srgbClr val="2E65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4040" lvl="0" marL="586105" marR="5080" rtl="0" algn="l">
              <a:lnSpc>
                <a:spcPct val="120555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E65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МАДОУ детский сад № 380 г.Казани</a:t>
            </a:r>
            <a:endParaRPr sz="1800">
              <a:solidFill>
                <a:srgbClr val="2E65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9519005" y="5539879"/>
            <a:ext cx="172720" cy="776605"/>
          </a:xfrm>
          <a:custGeom>
            <a:rect b="b" l="l" r="r" t="t"/>
            <a:pathLst>
              <a:path extrusionOk="0" h="776604" w="172720">
                <a:moveTo>
                  <a:pt x="67462" y="463499"/>
                </a:moveTo>
                <a:lnTo>
                  <a:pt x="54813" y="426237"/>
                </a:lnTo>
                <a:lnTo>
                  <a:pt x="46596" y="418642"/>
                </a:lnTo>
                <a:lnTo>
                  <a:pt x="38989" y="410667"/>
                </a:lnTo>
                <a:lnTo>
                  <a:pt x="32258" y="401993"/>
                </a:lnTo>
                <a:lnTo>
                  <a:pt x="26682" y="392264"/>
                </a:lnTo>
                <a:lnTo>
                  <a:pt x="23609" y="385711"/>
                </a:lnTo>
                <a:lnTo>
                  <a:pt x="18249" y="381342"/>
                </a:lnTo>
                <a:lnTo>
                  <a:pt x="0" y="406666"/>
                </a:lnTo>
                <a:lnTo>
                  <a:pt x="0" y="420789"/>
                </a:lnTo>
                <a:lnTo>
                  <a:pt x="342" y="427875"/>
                </a:lnTo>
                <a:lnTo>
                  <a:pt x="2844" y="463219"/>
                </a:lnTo>
                <a:lnTo>
                  <a:pt x="5537" y="498551"/>
                </a:lnTo>
                <a:lnTo>
                  <a:pt x="7734" y="533882"/>
                </a:lnTo>
                <a:lnTo>
                  <a:pt x="9740" y="600646"/>
                </a:lnTo>
                <a:lnTo>
                  <a:pt x="15024" y="663054"/>
                </a:lnTo>
                <a:lnTo>
                  <a:pt x="18542" y="694131"/>
                </a:lnTo>
                <a:lnTo>
                  <a:pt x="20434" y="713816"/>
                </a:lnTo>
                <a:lnTo>
                  <a:pt x="23114" y="734174"/>
                </a:lnTo>
                <a:lnTo>
                  <a:pt x="28524" y="755129"/>
                </a:lnTo>
                <a:lnTo>
                  <a:pt x="38633" y="776579"/>
                </a:lnTo>
                <a:lnTo>
                  <a:pt x="51054" y="723430"/>
                </a:lnTo>
                <a:lnTo>
                  <a:pt x="58966" y="670763"/>
                </a:lnTo>
                <a:lnTo>
                  <a:pt x="63461" y="618515"/>
                </a:lnTo>
                <a:lnTo>
                  <a:pt x="65633" y="566610"/>
                </a:lnTo>
                <a:lnTo>
                  <a:pt x="66598" y="514972"/>
                </a:lnTo>
                <a:lnTo>
                  <a:pt x="67462" y="463499"/>
                </a:lnTo>
                <a:close/>
              </a:path>
              <a:path extrusionOk="0" h="776604" w="172720">
                <a:moveTo>
                  <a:pt x="172453" y="55575"/>
                </a:moveTo>
                <a:lnTo>
                  <a:pt x="170573" y="35293"/>
                </a:lnTo>
                <a:lnTo>
                  <a:pt x="163029" y="16649"/>
                </a:lnTo>
                <a:lnTo>
                  <a:pt x="148272" y="0"/>
                </a:lnTo>
                <a:lnTo>
                  <a:pt x="115633" y="0"/>
                </a:lnTo>
                <a:lnTo>
                  <a:pt x="111429" y="45821"/>
                </a:lnTo>
                <a:lnTo>
                  <a:pt x="110261" y="100634"/>
                </a:lnTo>
                <a:lnTo>
                  <a:pt x="111798" y="159664"/>
                </a:lnTo>
                <a:lnTo>
                  <a:pt x="115722" y="218097"/>
                </a:lnTo>
                <a:lnTo>
                  <a:pt x="121704" y="271145"/>
                </a:lnTo>
                <a:lnTo>
                  <a:pt x="129451" y="314020"/>
                </a:lnTo>
                <a:lnTo>
                  <a:pt x="138645" y="341909"/>
                </a:lnTo>
                <a:lnTo>
                  <a:pt x="147802" y="323507"/>
                </a:lnTo>
                <a:lnTo>
                  <a:pt x="156718" y="296303"/>
                </a:lnTo>
                <a:lnTo>
                  <a:pt x="162699" y="267665"/>
                </a:lnTo>
                <a:lnTo>
                  <a:pt x="163106" y="244919"/>
                </a:lnTo>
                <a:lnTo>
                  <a:pt x="160401" y="225983"/>
                </a:lnTo>
                <a:lnTo>
                  <a:pt x="159423" y="207327"/>
                </a:lnTo>
                <a:lnTo>
                  <a:pt x="160032" y="188569"/>
                </a:lnTo>
                <a:lnTo>
                  <a:pt x="162115" y="169316"/>
                </a:lnTo>
                <a:lnTo>
                  <a:pt x="164439" y="146443"/>
                </a:lnTo>
                <a:lnTo>
                  <a:pt x="165836" y="123317"/>
                </a:lnTo>
                <a:lnTo>
                  <a:pt x="167411" y="100152"/>
                </a:lnTo>
                <a:lnTo>
                  <a:pt x="170256" y="77089"/>
                </a:lnTo>
                <a:lnTo>
                  <a:pt x="172453" y="55575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2" name="Google Shape;52;p8"/>
          <p:cNvSpPr/>
          <p:nvPr/>
        </p:nvSpPr>
        <p:spPr>
          <a:xfrm>
            <a:off x="10399665" y="6229002"/>
            <a:ext cx="91440" cy="255270"/>
          </a:xfrm>
          <a:custGeom>
            <a:rect b="b" l="l" r="r" t="t"/>
            <a:pathLst>
              <a:path extrusionOk="0" h="255270" w="91440">
                <a:moveTo>
                  <a:pt x="48764" y="254741"/>
                </a:moveTo>
                <a:lnTo>
                  <a:pt x="28283" y="212055"/>
                </a:lnTo>
                <a:lnTo>
                  <a:pt x="16023" y="169511"/>
                </a:lnTo>
                <a:lnTo>
                  <a:pt x="7763" y="111529"/>
                </a:lnTo>
                <a:lnTo>
                  <a:pt x="846" y="53433"/>
                </a:lnTo>
                <a:lnTo>
                  <a:pt x="0" y="43402"/>
                </a:lnTo>
                <a:lnTo>
                  <a:pt x="177" y="33397"/>
                </a:lnTo>
                <a:lnTo>
                  <a:pt x="1854" y="23524"/>
                </a:lnTo>
                <a:lnTo>
                  <a:pt x="5507" y="13885"/>
                </a:lnTo>
                <a:lnTo>
                  <a:pt x="12507" y="3614"/>
                </a:lnTo>
                <a:lnTo>
                  <a:pt x="19779" y="0"/>
                </a:lnTo>
                <a:lnTo>
                  <a:pt x="27703" y="3007"/>
                </a:lnTo>
                <a:lnTo>
                  <a:pt x="36660" y="12603"/>
                </a:lnTo>
                <a:lnTo>
                  <a:pt x="41295" y="19532"/>
                </a:lnTo>
                <a:lnTo>
                  <a:pt x="45906" y="26687"/>
                </a:lnTo>
                <a:lnTo>
                  <a:pt x="50955" y="32937"/>
                </a:lnTo>
                <a:lnTo>
                  <a:pt x="56904" y="37152"/>
                </a:lnTo>
                <a:lnTo>
                  <a:pt x="75094" y="49397"/>
                </a:lnTo>
                <a:lnTo>
                  <a:pt x="85176" y="65335"/>
                </a:lnTo>
                <a:lnTo>
                  <a:pt x="89603" y="83913"/>
                </a:lnTo>
                <a:lnTo>
                  <a:pt x="90826" y="104081"/>
                </a:lnTo>
                <a:lnTo>
                  <a:pt x="90800" y="116176"/>
                </a:lnTo>
                <a:lnTo>
                  <a:pt x="90445" y="128273"/>
                </a:lnTo>
                <a:lnTo>
                  <a:pt x="90030" y="140555"/>
                </a:lnTo>
                <a:lnTo>
                  <a:pt x="89835" y="152493"/>
                </a:lnTo>
                <a:lnTo>
                  <a:pt x="87820" y="179937"/>
                </a:lnTo>
                <a:lnTo>
                  <a:pt x="81039" y="206060"/>
                </a:lnTo>
                <a:lnTo>
                  <a:pt x="68388" y="230962"/>
                </a:lnTo>
                <a:lnTo>
                  <a:pt x="48764" y="254741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" name="Google Shape;53;p8"/>
          <p:cNvSpPr/>
          <p:nvPr/>
        </p:nvSpPr>
        <p:spPr>
          <a:xfrm>
            <a:off x="10014394" y="6223390"/>
            <a:ext cx="78740" cy="285115"/>
          </a:xfrm>
          <a:custGeom>
            <a:rect b="b" l="l" r="r" t="t"/>
            <a:pathLst>
              <a:path extrusionOk="0" h="285115" w="78740">
                <a:moveTo>
                  <a:pt x="43667" y="284561"/>
                </a:moveTo>
                <a:lnTo>
                  <a:pt x="22969" y="237809"/>
                </a:lnTo>
                <a:lnTo>
                  <a:pt x="15430" y="200129"/>
                </a:lnTo>
                <a:lnTo>
                  <a:pt x="11742" y="159594"/>
                </a:lnTo>
                <a:lnTo>
                  <a:pt x="8193" y="121599"/>
                </a:lnTo>
                <a:lnTo>
                  <a:pt x="4498" y="82329"/>
                </a:lnTo>
                <a:lnTo>
                  <a:pt x="850" y="43069"/>
                </a:lnTo>
                <a:lnTo>
                  <a:pt x="152" y="35080"/>
                </a:lnTo>
                <a:lnTo>
                  <a:pt x="0" y="26940"/>
                </a:lnTo>
                <a:lnTo>
                  <a:pt x="2336" y="10772"/>
                </a:lnTo>
                <a:lnTo>
                  <a:pt x="6997" y="3673"/>
                </a:lnTo>
                <a:lnTo>
                  <a:pt x="15430" y="752"/>
                </a:lnTo>
                <a:lnTo>
                  <a:pt x="21990" y="0"/>
                </a:lnTo>
                <a:lnTo>
                  <a:pt x="27339" y="2151"/>
                </a:lnTo>
                <a:lnTo>
                  <a:pt x="31646" y="6219"/>
                </a:lnTo>
                <a:lnTo>
                  <a:pt x="35077" y="11217"/>
                </a:lnTo>
                <a:lnTo>
                  <a:pt x="41777" y="21432"/>
                </a:lnTo>
                <a:lnTo>
                  <a:pt x="49164" y="31031"/>
                </a:lnTo>
                <a:lnTo>
                  <a:pt x="57148" y="40137"/>
                </a:lnTo>
                <a:lnTo>
                  <a:pt x="65633" y="48872"/>
                </a:lnTo>
                <a:lnTo>
                  <a:pt x="72055" y="56975"/>
                </a:lnTo>
                <a:lnTo>
                  <a:pt x="76022" y="65941"/>
                </a:lnTo>
                <a:lnTo>
                  <a:pt x="77931" y="75651"/>
                </a:lnTo>
                <a:lnTo>
                  <a:pt x="78181" y="85982"/>
                </a:lnTo>
                <a:lnTo>
                  <a:pt x="77993" y="95959"/>
                </a:lnTo>
                <a:lnTo>
                  <a:pt x="78181" y="126266"/>
                </a:lnTo>
                <a:lnTo>
                  <a:pt x="76674" y="159594"/>
                </a:lnTo>
                <a:lnTo>
                  <a:pt x="72277" y="192551"/>
                </a:lnTo>
                <a:lnTo>
                  <a:pt x="66863" y="225379"/>
                </a:lnTo>
                <a:lnTo>
                  <a:pt x="62306" y="258321"/>
                </a:lnTo>
                <a:lnTo>
                  <a:pt x="61569" y="264722"/>
                </a:lnTo>
                <a:lnTo>
                  <a:pt x="58839" y="271669"/>
                </a:lnTo>
                <a:lnTo>
                  <a:pt x="54864" y="276926"/>
                </a:lnTo>
                <a:lnTo>
                  <a:pt x="49218" y="282732"/>
                </a:lnTo>
                <a:lnTo>
                  <a:pt x="43667" y="284561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" name="Google Shape;54;p8"/>
          <p:cNvSpPr/>
          <p:nvPr/>
        </p:nvSpPr>
        <p:spPr>
          <a:xfrm>
            <a:off x="10655279" y="5902655"/>
            <a:ext cx="38735" cy="234315"/>
          </a:xfrm>
          <a:custGeom>
            <a:rect b="b" l="l" r="r" t="t"/>
            <a:pathLst>
              <a:path extrusionOk="0" h="234314" w="38734">
                <a:moveTo>
                  <a:pt x="36551" y="233938"/>
                </a:moveTo>
                <a:lnTo>
                  <a:pt x="7705" y="178169"/>
                </a:lnTo>
                <a:lnTo>
                  <a:pt x="0" y="106305"/>
                </a:lnTo>
                <a:lnTo>
                  <a:pt x="2929" y="55667"/>
                </a:lnTo>
                <a:lnTo>
                  <a:pt x="3636" y="41506"/>
                </a:lnTo>
                <a:lnTo>
                  <a:pt x="5796" y="27550"/>
                </a:lnTo>
                <a:lnTo>
                  <a:pt x="10980" y="14058"/>
                </a:lnTo>
                <a:lnTo>
                  <a:pt x="18235" y="3751"/>
                </a:lnTo>
                <a:lnTo>
                  <a:pt x="25645" y="0"/>
                </a:lnTo>
                <a:lnTo>
                  <a:pt x="33908" y="2582"/>
                </a:lnTo>
                <a:lnTo>
                  <a:pt x="38120" y="6314"/>
                </a:lnTo>
                <a:lnTo>
                  <a:pt x="38120" y="233446"/>
                </a:lnTo>
                <a:lnTo>
                  <a:pt x="36551" y="233938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" name="Google Shape;55;p8"/>
          <p:cNvSpPr/>
          <p:nvPr/>
        </p:nvSpPr>
        <p:spPr>
          <a:xfrm>
            <a:off x="9341243" y="6457696"/>
            <a:ext cx="48260" cy="328295"/>
          </a:xfrm>
          <a:custGeom>
            <a:rect b="b" l="l" r="r" t="t"/>
            <a:pathLst>
              <a:path extrusionOk="0" h="328295" w="48259">
                <a:moveTo>
                  <a:pt x="41813" y="328066"/>
                </a:moveTo>
                <a:lnTo>
                  <a:pt x="9115" y="328066"/>
                </a:lnTo>
                <a:lnTo>
                  <a:pt x="7070" y="316975"/>
                </a:lnTo>
                <a:lnTo>
                  <a:pt x="6007" y="300139"/>
                </a:lnTo>
                <a:lnTo>
                  <a:pt x="4344" y="252493"/>
                </a:lnTo>
                <a:lnTo>
                  <a:pt x="1871" y="157107"/>
                </a:lnTo>
                <a:lnTo>
                  <a:pt x="0" y="61671"/>
                </a:lnTo>
                <a:lnTo>
                  <a:pt x="255" y="50548"/>
                </a:lnTo>
                <a:lnTo>
                  <a:pt x="1204" y="39439"/>
                </a:lnTo>
                <a:lnTo>
                  <a:pt x="4965" y="10769"/>
                </a:lnTo>
                <a:lnTo>
                  <a:pt x="7747" y="3771"/>
                </a:lnTo>
                <a:lnTo>
                  <a:pt x="24066" y="0"/>
                </a:lnTo>
                <a:lnTo>
                  <a:pt x="26797" y="7696"/>
                </a:lnTo>
                <a:lnTo>
                  <a:pt x="29718" y="13398"/>
                </a:lnTo>
                <a:lnTo>
                  <a:pt x="37378" y="30053"/>
                </a:lnTo>
                <a:lnTo>
                  <a:pt x="43138" y="47293"/>
                </a:lnTo>
                <a:lnTo>
                  <a:pt x="46741" y="65035"/>
                </a:lnTo>
                <a:lnTo>
                  <a:pt x="47929" y="83197"/>
                </a:lnTo>
                <a:lnTo>
                  <a:pt x="47550" y="139688"/>
                </a:lnTo>
                <a:lnTo>
                  <a:pt x="46252" y="252684"/>
                </a:lnTo>
                <a:lnTo>
                  <a:pt x="46037" y="309168"/>
                </a:lnTo>
                <a:lnTo>
                  <a:pt x="43751" y="323322"/>
                </a:lnTo>
                <a:lnTo>
                  <a:pt x="41813" y="328066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" name="Google Shape;56;p8"/>
          <p:cNvSpPr/>
          <p:nvPr/>
        </p:nvSpPr>
        <p:spPr>
          <a:xfrm>
            <a:off x="9388132" y="5935764"/>
            <a:ext cx="58419" cy="358140"/>
          </a:xfrm>
          <a:custGeom>
            <a:rect b="b" l="l" r="r" t="t"/>
            <a:pathLst>
              <a:path extrusionOk="0" h="358139" w="58420">
                <a:moveTo>
                  <a:pt x="30454" y="357873"/>
                </a:moveTo>
                <a:lnTo>
                  <a:pt x="17184" y="317084"/>
                </a:lnTo>
                <a:lnTo>
                  <a:pt x="11201" y="275285"/>
                </a:lnTo>
                <a:lnTo>
                  <a:pt x="8902" y="227547"/>
                </a:lnTo>
                <a:lnTo>
                  <a:pt x="6684" y="179775"/>
                </a:lnTo>
                <a:lnTo>
                  <a:pt x="4525" y="131979"/>
                </a:lnTo>
                <a:lnTo>
                  <a:pt x="292" y="36360"/>
                </a:lnTo>
                <a:lnTo>
                  <a:pt x="0" y="30949"/>
                </a:lnTo>
                <a:lnTo>
                  <a:pt x="20980" y="0"/>
                </a:lnTo>
                <a:lnTo>
                  <a:pt x="23609" y="7835"/>
                </a:lnTo>
                <a:lnTo>
                  <a:pt x="28422" y="12496"/>
                </a:lnTo>
                <a:lnTo>
                  <a:pt x="45415" y="32277"/>
                </a:lnTo>
                <a:lnTo>
                  <a:pt x="55875" y="53568"/>
                </a:lnTo>
                <a:lnTo>
                  <a:pt x="58288" y="76897"/>
                </a:lnTo>
                <a:lnTo>
                  <a:pt x="51142" y="102793"/>
                </a:lnTo>
                <a:lnTo>
                  <a:pt x="47917" y="109778"/>
                </a:lnTo>
                <a:lnTo>
                  <a:pt x="47180" y="119113"/>
                </a:lnTo>
                <a:lnTo>
                  <a:pt x="48666" y="126644"/>
                </a:lnTo>
                <a:lnTo>
                  <a:pt x="52464" y="169003"/>
                </a:lnTo>
                <a:lnTo>
                  <a:pt x="50695" y="211283"/>
                </a:lnTo>
                <a:lnTo>
                  <a:pt x="47501" y="253563"/>
                </a:lnTo>
                <a:lnTo>
                  <a:pt x="47020" y="296358"/>
                </a:lnTo>
                <a:lnTo>
                  <a:pt x="46761" y="311813"/>
                </a:lnTo>
                <a:lnTo>
                  <a:pt x="44156" y="327545"/>
                </a:lnTo>
                <a:lnTo>
                  <a:pt x="38843" y="342953"/>
                </a:lnTo>
                <a:lnTo>
                  <a:pt x="30454" y="357873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7" name="Google Shape;57;p8"/>
          <p:cNvSpPr/>
          <p:nvPr/>
        </p:nvSpPr>
        <p:spPr>
          <a:xfrm>
            <a:off x="10166230" y="6529831"/>
            <a:ext cx="69850" cy="256540"/>
          </a:xfrm>
          <a:custGeom>
            <a:rect b="b" l="l" r="r" t="t"/>
            <a:pathLst>
              <a:path extrusionOk="0" h="256540" w="69850">
                <a:moveTo>
                  <a:pt x="50964" y="255930"/>
                </a:moveTo>
                <a:lnTo>
                  <a:pt x="15357" y="255930"/>
                </a:lnTo>
                <a:lnTo>
                  <a:pt x="14300" y="247803"/>
                </a:lnTo>
                <a:lnTo>
                  <a:pt x="13388" y="229613"/>
                </a:lnTo>
                <a:lnTo>
                  <a:pt x="13111" y="211442"/>
                </a:lnTo>
                <a:lnTo>
                  <a:pt x="11999" y="172883"/>
                </a:lnTo>
                <a:lnTo>
                  <a:pt x="9817" y="134446"/>
                </a:lnTo>
                <a:lnTo>
                  <a:pt x="6294" y="96122"/>
                </a:lnTo>
                <a:lnTo>
                  <a:pt x="1160" y="57899"/>
                </a:lnTo>
                <a:lnTo>
                  <a:pt x="0" y="43591"/>
                </a:lnTo>
                <a:lnTo>
                  <a:pt x="1600" y="29321"/>
                </a:lnTo>
                <a:lnTo>
                  <a:pt x="7098" y="14865"/>
                </a:lnTo>
                <a:lnTo>
                  <a:pt x="17632" y="0"/>
                </a:lnTo>
                <a:lnTo>
                  <a:pt x="41349" y="30505"/>
                </a:lnTo>
                <a:lnTo>
                  <a:pt x="59742" y="61588"/>
                </a:lnTo>
                <a:lnTo>
                  <a:pt x="69681" y="96158"/>
                </a:lnTo>
                <a:lnTo>
                  <a:pt x="68038" y="137121"/>
                </a:lnTo>
                <a:lnTo>
                  <a:pt x="62710" y="170258"/>
                </a:lnTo>
                <a:lnTo>
                  <a:pt x="58447" y="203927"/>
                </a:lnTo>
                <a:lnTo>
                  <a:pt x="54054" y="237752"/>
                </a:lnTo>
                <a:lnTo>
                  <a:pt x="50964" y="255930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8" name="Google Shape;58;p8"/>
          <p:cNvSpPr/>
          <p:nvPr/>
        </p:nvSpPr>
        <p:spPr>
          <a:xfrm>
            <a:off x="10151669" y="5690857"/>
            <a:ext cx="133985" cy="603250"/>
          </a:xfrm>
          <a:custGeom>
            <a:rect b="b" l="l" r="r" t="t"/>
            <a:pathLst>
              <a:path extrusionOk="0" h="603250" w="133984">
                <a:moveTo>
                  <a:pt x="70345" y="49441"/>
                </a:moveTo>
                <a:lnTo>
                  <a:pt x="52857" y="13487"/>
                </a:lnTo>
                <a:lnTo>
                  <a:pt x="31216" y="0"/>
                </a:lnTo>
                <a:lnTo>
                  <a:pt x="25958" y="2667"/>
                </a:lnTo>
                <a:lnTo>
                  <a:pt x="6159" y="69329"/>
                </a:lnTo>
                <a:lnTo>
                  <a:pt x="482" y="140106"/>
                </a:lnTo>
                <a:lnTo>
                  <a:pt x="0" y="175501"/>
                </a:lnTo>
                <a:lnTo>
                  <a:pt x="584" y="203352"/>
                </a:lnTo>
                <a:lnTo>
                  <a:pt x="3035" y="231292"/>
                </a:lnTo>
                <a:lnTo>
                  <a:pt x="8166" y="259130"/>
                </a:lnTo>
                <a:lnTo>
                  <a:pt x="16764" y="286626"/>
                </a:lnTo>
                <a:lnTo>
                  <a:pt x="26543" y="283997"/>
                </a:lnTo>
                <a:lnTo>
                  <a:pt x="28422" y="277355"/>
                </a:lnTo>
                <a:lnTo>
                  <a:pt x="30899" y="271195"/>
                </a:lnTo>
                <a:lnTo>
                  <a:pt x="47675" y="217030"/>
                </a:lnTo>
                <a:lnTo>
                  <a:pt x="57759" y="161582"/>
                </a:lnTo>
                <a:lnTo>
                  <a:pt x="64274" y="105511"/>
                </a:lnTo>
                <a:lnTo>
                  <a:pt x="70345" y="49441"/>
                </a:lnTo>
                <a:close/>
              </a:path>
              <a:path extrusionOk="0" h="603250" w="133984">
                <a:moveTo>
                  <a:pt x="133908" y="378802"/>
                </a:moveTo>
                <a:lnTo>
                  <a:pt x="113030" y="337845"/>
                </a:lnTo>
                <a:lnTo>
                  <a:pt x="89560" y="313817"/>
                </a:lnTo>
                <a:lnTo>
                  <a:pt x="84531" y="316585"/>
                </a:lnTo>
                <a:lnTo>
                  <a:pt x="70383" y="387121"/>
                </a:lnTo>
                <a:lnTo>
                  <a:pt x="68745" y="424573"/>
                </a:lnTo>
                <a:lnTo>
                  <a:pt x="69189" y="462026"/>
                </a:lnTo>
                <a:lnTo>
                  <a:pt x="73177" y="524167"/>
                </a:lnTo>
                <a:lnTo>
                  <a:pt x="84632" y="575665"/>
                </a:lnTo>
                <a:lnTo>
                  <a:pt x="96977" y="602780"/>
                </a:lnTo>
                <a:lnTo>
                  <a:pt x="106641" y="580288"/>
                </a:lnTo>
                <a:lnTo>
                  <a:pt x="119557" y="538581"/>
                </a:lnTo>
                <a:lnTo>
                  <a:pt x="123863" y="489483"/>
                </a:lnTo>
                <a:lnTo>
                  <a:pt x="125196" y="461035"/>
                </a:lnTo>
                <a:lnTo>
                  <a:pt x="127673" y="432866"/>
                </a:lnTo>
                <a:lnTo>
                  <a:pt x="132651" y="405295"/>
                </a:lnTo>
                <a:lnTo>
                  <a:pt x="133908" y="378802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" name="Google Shape;59;p8"/>
          <p:cNvSpPr/>
          <p:nvPr/>
        </p:nvSpPr>
        <p:spPr>
          <a:xfrm>
            <a:off x="9770267" y="6670332"/>
            <a:ext cx="56515" cy="115570"/>
          </a:xfrm>
          <a:custGeom>
            <a:rect b="b" l="l" r="r" t="t"/>
            <a:pathLst>
              <a:path extrusionOk="0" h="115570" w="56515">
                <a:moveTo>
                  <a:pt x="56211" y="115430"/>
                </a:moveTo>
                <a:lnTo>
                  <a:pt x="2240" y="115430"/>
                </a:lnTo>
                <a:lnTo>
                  <a:pt x="0" y="87295"/>
                </a:lnTo>
                <a:lnTo>
                  <a:pt x="693" y="40424"/>
                </a:lnTo>
                <a:lnTo>
                  <a:pt x="15374" y="0"/>
                </a:lnTo>
                <a:lnTo>
                  <a:pt x="37741" y="32434"/>
                </a:lnTo>
                <a:lnTo>
                  <a:pt x="49677" y="67867"/>
                </a:lnTo>
                <a:lnTo>
                  <a:pt x="55279" y="105022"/>
                </a:lnTo>
                <a:lnTo>
                  <a:pt x="56211" y="115430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" name="Google Shape;60;p8"/>
          <p:cNvSpPr/>
          <p:nvPr/>
        </p:nvSpPr>
        <p:spPr>
          <a:xfrm>
            <a:off x="10530157" y="6664996"/>
            <a:ext cx="59690" cy="121285"/>
          </a:xfrm>
          <a:custGeom>
            <a:rect b="b" l="l" r="r" t="t"/>
            <a:pathLst>
              <a:path extrusionOk="0" h="121284" w="59690">
                <a:moveTo>
                  <a:pt x="58851" y="120765"/>
                </a:moveTo>
                <a:lnTo>
                  <a:pt x="3911" y="120765"/>
                </a:lnTo>
                <a:lnTo>
                  <a:pt x="2960" y="115579"/>
                </a:lnTo>
                <a:lnTo>
                  <a:pt x="0" y="70841"/>
                </a:lnTo>
                <a:lnTo>
                  <a:pt x="2016" y="25223"/>
                </a:lnTo>
                <a:lnTo>
                  <a:pt x="2410" y="20016"/>
                </a:lnTo>
                <a:lnTo>
                  <a:pt x="7070" y="9945"/>
                </a:lnTo>
                <a:lnTo>
                  <a:pt x="11656" y="3262"/>
                </a:lnTo>
                <a:lnTo>
                  <a:pt x="17027" y="0"/>
                </a:lnTo>
                <a:lnTo>
                  <a:pt x="22780" y="878"/>
                </a:lnTo>
                <a:lnTo>
                  <a:pt x="46655" y="35882"/>
                </a:lnTo>
                <a:lnTo>
                  <a:pt x="59481" y="106607"/>
                </a:lnTo>
                <a:lnTo>
                  <a:pt x="58851" y="120765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" name="Google Shape;61;p8"/>
          <p:cNvSpPr/>
          <p:nvPr/>
        </p:nvSpPr>
        <p:spPr>
          <a:xfrm>
            <a:off x="9118716" y="6209461"/>
            <a:ext cx="57785" cy="302260"/>
          </a:xfrm>
          <a:custGeom>
            <a:rect b="b" l="l" r="r" t="t"/>
            <a:pathLst>
              <a:path extrusionOk="0" h="302259" w="57784">
                <a:moveTo>
                  <a:pt x="47559" y="302018"/>
                </a:moveTo>
                <a:lnTo>
                  <a:pt x="34114" y="266637"/>
                </a:lnTo>
                <a:lnTo>
                  <a:pt x="23470" y="230578"/>
                </a:lnTo>
                <a:lnTo>
                  <a:pt x="15841" y="193923"/>
                </a:lnTo>
                <a:lnTo>
                  <a:pt x="11440" y="156756"/>
                </a:lnTo>
                <a:lnTo>
                  <a:pt x="6909" y="119372"/>
                </a:lnTo>
                <a:lnTo>
                  <a:pt x="1595" y="81206"/>
                </a:lnTo>
                <a:lnTo>
                  <a:pt x="0" y="41627"/>
                </a:lnTo>
                <a:lnTo>
                  <a:pt x="6627" y="0"/>
                </a:lnTo>
                <a:lnTo>
                  <a:pt x="37093" y="39506"/>
                </a:lnTo>
                <a:lnTo>
                  <a:pt x="45527" y="81851"/>
                </a:lnTo>
                <a:lnTo>
                  <a:pt x="47882" y="119938"/>
                </a:lnTo>
                <a:lnTo>
                  <a:pt x="53049" y="157822"/>
                </a:lnTo>
                <a:lnTo>
                  <a:pt x="57182" y="195783"/>
                </a:lnTo>
                <a:lnTo>
                  <a:pt x="56436" y="234099"/>
                </a:lnTo>
                <a:lnTo>
                  <a:pt x="54631" y="250964"/>
                </a:lnTo>
                <a:lnTo>
                  <a:pt x="52855" y="267911"/>
                </a:lnTo>
                <a:lnTo>
                  <a:pt x="50650" y="284932"/>
                </a:lnTo>
                <a:lnTo>
                  <a:pt x="47559" y="302018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" name="Google Shape;62;p8"/>
          <p:cNvSpPr/>
          <p:nvPr/>
        </p:nvSpPr>
        <p:spPr>
          <a:xfrm>
            <a:off x="9875634" y="5790006"/>
            <a:ext cx="54610" cy="241935"/>
          </a:xfrm>
          <a:custGeom>
            <a:rect b="b" l="l" r="r" t="t"/>
            <a:pathLst>
              <a:path extrusionOk="0" h="241935" w="54609">
                <a:moveTo>
                  <a:pt x="24460" y="241744"/>
                </a:moveTo>
                <a:lnTo>
                  <a:pt x="13637" y="179833"/>
                </a:lnTo>
                <a:lnTo>
                  <a:pt x="7829" y="128552"/>
                </a:lnTo>
                <a:lnTo>
                  <a:pt x="3602" y="77105"/>
                </a:lnTo>
                <a:lnTo>
                  <a:pt x="0" y="25603"/>
                </a:lnTo>
                <a:lnTo>
                  <a:pt x="193" y="18570"/>
                </a:lnTo>
                <a:lnTo>
                  <a:pt x="2151" y="11782"/>
                </a:lnTo>
                <a:lnTo>
                  <a:pt x="6591" y="5504"/>
                </a:lnTo>
                <a:lnTo>
                  <a:pt x="14236" y="0"/>
                </a:lnTo>
                <a:lnTo>
                  <a:pt x="39145" y="26136"/>
                </a:lnTo>
                <a:lnTo>
                  <a:pt x="51762" y="55330"/>
                </a:lnTo>
                <a:lnTo>
                  <a:pt x="54248" y="87110"/>
                </a:lnTo>
                <a:lnTo>
                  <a:pt x="48767" y="121005"/>
                </a:lnTo>
                <a:lnTo>
                  <a:pt x="46888" y="128739"/>
                </a:lnTo>
                <a:lnTo>
                  <a:pt x="41478" y="139953"/>
                </a:lnTo>
                <a:lnTo>
                  <a:pt x="44703" y="144017"/>
                </a:lnTo>
                <a:lnTo>
                  <a:pt x="53451" y="167099"/>
                </a:lnTo>
                <a:lnTo>
                  <a:pt x="49310" y="189058"/>
                </a:lnTo>
                <a:lnTo>
                  <a:pt x="41403" y="210637"/>
                </a:lnTo>
                <a:lnTo>
                  <a:pt x="38849" y="232575"/>
                </a:lnTo>
                <a:lnTo>
                  <a:pt x="39446" y="236791"/>
                </a:lnTo>
                <a:lnTo>
                  <a:pt x="35674" y="240411"/>
                </a:lnTo>
                <a:lnTo>
                  <a:pt x="31457" y="240855"/>
                </a:lnTo>
                <a:lnTo>
                  <a:pt x="24460" y="241744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3331" y="5580456"/>
            <a:ext cx="64718" cy="23460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/>
          <p:nvPr/>
        </p:nvSpPr>
        <p:spPr>
          <a:xfrm>
            <a:off x="9553109" y="6410121"/>
            <a:ext cx="36830" cy="303530"/>
          </a:xfrm>
          <a:custGeom>
            <a:rect b="b" l="l" r="r" t="t"/>
            <a:pathLst>
              <a:path extrusionOk="0" h="303529" w="36829">
                <a:moveTo>
                  <a:pt x="10485" y="302971"/>
                </a:moveTo>
                <a:lnTo>
                  <a:pt x="2797" y="292132"/>
                </a:lnTo>
                <a:lnTo>
                  <a:pt x="0" y="282057"/>
                </a:lnTo>
                <a:lnTo>
                  <a:pt x="114" y="272692"/>
                </a:lnTo>
                <a:lnTo>
                  <a:pt x="1163" y="263982"/>
                </a:lnTo>
                <a:lnTo>
                  <a:pt x="5268" y="209523"/>
                </a:lnTo>
                <a:lnTo>
                  <a:pt x="6853" y="155041"/>
                </a:lnTo>
                <a:lnTo>
                  <a:pt x="7228" y="100568"/>
                </a:lnTo>
                <a:lnTo>
                  <a:pt x="7704" y="46139"/>
                </a:lnTo>
                <a:lnTo>
                  <a:pt x="14854" y="5257"/>
                </a:lnTo>
                <a:lnTo>
                  <a:pt x="17635" y="0"/>
                </a:lnTo>
                <a:lnTo>
                  <a:pt x="24023" y="901"/>
                </a:lnTo>
                <a:lnTo>
                  <a:pt x="29827" y="1638"/>
                </a:lnTo>
                <a:lnTo>
                  <a:pt x="33205" y="6261"/>
                </a:lnTo>
                <a:lnTo>
                  <a:pt x="34945" y="11518"/>
                </a:lnTo>
                <a:lnTo>
                  <a:pt x="35834" y="13995"/>
                </a:lnTo>
                <a:lnTo>
                  <a:pt x="36431" y="16865"/>
                </a:lnTo>
                <a:lnTo>
                  <a:pt x="36139" y="19354"/>
                </a:lnTo>
                <a:lnTo>
                  <a:pt x="31692" y="69841"/>
                </a:lnTo>
                <a:lnTo>
                  <a:pt x="30128" y="120485"/>
                </a:lnTo>
                <a:lnTo>
                  <a:pt x="29200" y="171147"/>
                </a:lnTo>
                <a:lnTo>
                  <a:pt x="26661" y="221684"/>
                </a:lnTo>
                <a:lnTo>
                  <a:pt x="20264" y="271957"/>
                </a:lnTo>
                <a:lnTo>
                  <a:pt x="18718" y="278814"/>
                </a:lnTo>
                <a:lnTo>
                  <a:pt x="16451" y="285940"/>
                </a:lnTo>
                <a:lnTo>
                  <a:pt x="13645" y="293828"/>
                </a:lnTo>
                <a:lnTo>
                  <a:pt x="10485" y="302971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" name="Google Shape;65;p8"/>
          <p:cNvSpPr/>
          <p:nvPr/>
        </p:nvSpPr>
        <p:spPr>
          <a:xfrm>
            <a:off x="9747071" y="6220663"/>
            <a:ext cx="48260" cy="182245"/>
          </a:xfrm>
          <a:custGeom>
            <a:rect b="b" l="l" r="r" t="t"/>
            <a:pathLst>
              <a:path extrusionOk="0" h="182245" w="48259">
                <a:moveTo>
                  <a:pt x="33464" y="181927"/>
                </a:moveTo>
                <a:lnTo>
                  <a:pt x="16313" y="143546"/>
                </a:lnTo>
                <a:lnTo>
                  <a:pt x="4375" y="89496"/>
                </a:lnTo>
                <a:lnTo>
                  <a:pt x="0" y="36180"/>
                </a:lnTo>
                <a:lnTo>
                  <a:pt x="5537" y="0"/>
                </a:lnTo>
                <a:lnTo>
                  <a:pt x="12828" y="3669"/>
                </a:lnTo>
                <a:lnTo>
                  <a:pt x="18770" y="9036"/>
                </a:lnTo>
                <a:lnTo>
                  <a:pt x="24361" y="14783"/>
                </a:lnTo>
                <a:lnTo>
                  <a:pt x="30594" y="19596"/>
                </a:lnTo>
                <a:lnTo>
                  <a:pt x="41647" y="28736"/>
                </a:lnTo>
                <a:lnTo>
                  <a:pt x="47030" y="39563"/>
                </a:lnTo>
                <a:lnTo>
                  <a:pt x="47937" y="51757"/>
                </a:lnTo>
                <a:lnTo>
                  <a:pt x="45567" y="64998"/>
                </a:lnTo>
                <a:lnTo>
                  <a:pt x="42548" y="78449"/>
                </a:lnTo>
                <a:lnTo>
                  <a:pt x="41102" y="91787"/>
                </a:lnTo>
                <a:lnTo>
                  <a:pt x="41815" y="105323"/>
                </a:lnTo>
                <a:lnTo>
                  <a:pt x="45275" y="119367"/>
                </a:lnTo>
                <a:lnTo>
                  <a:pt x="47511" y="134943"/>
                </a:lnTo>
                <a:lnTo>
                  <a:pt x="44671" y="150418"/>
                </a:lnTo>
                <a:lnTo>
                  <a:pt x="39180" y="166008"/>
                </a:lnTo>
                <a:lnTo>
                  <a:pt x="33464" y="181927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" name="Google Shape;66;p8"/>
          <p:cNvSpPr/>
          <p:nvPr/>
        </p:nvSpPr>
        <p:spPr>
          <a:xfrm>
            <a:off x="9902443" y="6594678"/>
            <a:ext cx="24130" cy="156210"/>
          </a:xfrm>
          <a:custGeom>
            <a:rect b="b" l="l" r="r" t="t"/>
            <a:pathLst>
              <a:path extrusionOk="0" h="156209" w="24129">
                <a:moveTo>
                  <a:pt x="18046" y="156070"/>
                </a:moveTo>
                <a:lnTo>
                  <a:pt x="4029" y="136614"/>
                </a:lnTo>
                <a:lnTo>
                  <a:pt x="0" y="116689"/>
                </a:lnTo>
                <a:lnTo>
                  <a:pt x="1341" y="97212"/>
                </a:lnTo>
                <a:lnTo>
                  <a:pt x="3454" y="78828"/>
                </a:lnTo>
                <a:lnTo>
                  <a:pt x="3038" y="60393"/>
                </a:lnTo>
                <a:lnTo>
                  <a:pt x="2525" y="40995"/>
                </a:lnTo>
                <a:lnTo>
                  <a:pt x="6049" y="20807"/>
                </a:lnTo>
                <a:lnTo>
                  <a:pt x="17741" y="0"/>
                </a:lnTo>
                <a:lnTo>
                  <a:pt x="22179" y="39795"/>
                </a:lnTo>
                <a:lnTo>
                  <a:pt x="23828" y="78311"/>
                </a:lnTo>
                <a:lnTo>
                  <a:pt x="22505" y="116735"/>
                </a:lnTo>
                <a:lnTo>
                  <a:pt x="18046" y="156070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" name="Google Shape;67;p8"/>
          <p:cNvSpPr/>
          <p:nvPr/>
        </p:nvSpPr>
        <p:spPr>
          <a:xfrm>
            <a:off x="9428625" y="93255"/>
            <a:ext cx="1113155" cy="1715135"/>
          </a:xfrm>
          <a:custGeom>
            <a:rect b="b" l="l" r="r" t="t"/>
            <a:pathLst>
              <a:path extrusionOk="0" h="1715135" w="1113154">
                <a:moveTo>
                  <a:pt x="1112541" y="1714548"/>
                </a:moveTo>
                <a:lnTo>
                  <a:pt x="1052124" y="1677028"/>
                </a:lnTo>
                <a:lnTo>
                  <a:pt x="1009353" y="1645539"/>
                </a:lnTo>
                <a:lnTo>
                  <a:pt x="971034" y="1611548"/>
                </a:lnTo>
                <a:lnTo>
                  <a:pt x="933711" y="1573610"/>
                </a:lnTo>
                <a:lnTo>
                  <a:pt x="896966" y="1532223"/>
                </a:lnTo>
                <a:lnTo>
                  <a:pt x="860382" y="1487881"/>
                </a:lnTo>
                <a:lnTo>
                  <a:pt x="838685" y="1445432"/>
                </a:lnTo>
                <a:lnTo>
                  <a:pt x="815667" y="1403744"/>
                </a:lnTo>
                <a:lnTo>
                  <a:pt x="791433" y="1362759"/>
                </a:lnTo>
                <a:lnTo>
                  <a:pt x="766090" y="1322423"/>
                </a:lnTo>
                <a:lnTo>
                  <a:pt x="739742" y="1282681"/>
                </a:lnTo>
                <a:lnTo>
                  <a:pt x="712495" y="1243477"/>
                </a:lnTo>
                <a:lnTo>
                  <a:pt x="684455" y="1204757"/>
                </a:lnTo>
                <a:lnTo>
                  <a:pt x="655727" y="1166463"/>
                </a:lnTo>
                <a:lnTo>
                  <a:pt x="626417" y="1128542"/>
                </a:lnTo>
                <a:lnTo>
                  <a:pt x="596630" y="1090938"/>
                </a:lnTo>
                <a:lnTo>
                  <a:pt x="566472" y="1053596"/>
                </a:lnTo>
                <a:lnTo>
                  <a:pt x="536049" y="1016460"/>
                </a:lnTo>
                <a:lnTo>
                  <a:pt x="413809" y="868871"/>
                </a:lnTo>
                <a:lnTo>
                  <a:pt x="383641" y="831936"/>
                </a:lnTo>
                <a:lnTo>
                  <a:pt x="353840" y="794875"/>
                </a:lnTo>
                <a:lnTo>
                  <a:pt x="324512" y="757633"/>
                </a:lnTo>
                <a:lnTo>
                  <a:pt x="295763" y="720155"/>
                </a:lnTo>
                <a:lnTo>
                  <a:pt x="267698" y="682385"/>
                </a:lnTo>
                <a:lnTo>
                  <a:pt x="240423" y="644269"/>
                </a:lnTo>
                <a:lnTo>
                  <a:pt x="214043" y="605749"/>
                </a:lnTo>
                <a:lnTo>
                  <a:pt x="188664" y="566772"/>
                </a:lnTo>
                <a:lnTo>
                  <a:pt x="164391" y="527282"/>
                </a:lnTo>
                <a:lnTo>
                  <a:pt x="141330" y="487224"/>
                </a:lnTo>
                <a:lnTo>
                  <a:pt x="119586" y="446542"/>
                </a:lnTo>
                <a:lnTo>
                  <a:pt x="99266" y="405180"/>
                </a:lnTo>
                <a:lnTo>
                  <a:pt x="80474" y="363085"/>
                </a:lnTo>
                <a:lnTo>
                  <a:pt x="63316" y="320199"/>
                </a:lnTo>
                <a:lnTo>
                  <a:pt x="47897" y="276469"/>
                </a:lnTo>
                <a:lnTo>
                  <a:pt x="34324" y="231838"/>
                </a:lnTo>
                <a:lnTo>
                  <a:pt x="22701" y="186252"/>
                </a:lnTo>
                <a:lnTo>
                  <a:pt x="13135" y="139654"/>
                </a:lnTo>
                <a:lnTo>
                  <a:pt x="5730" y="91991"/>
                </a:lnTo>
                <a:lnTo>
                  <a:pt x="592" y="43205"/>
                </a:lnTo>
                <a:lnTo>
                  <a:pt x="0" y="0"/>
                </a:lnTo>
                <a:lnTo>
                  <a:pt x="1112541" y="0"/>
                </a:lnTo>
                <a:lnTo>
                  <a:pt x="1112541" y="1714548"/>
                </a:lnTo>
                <a:close/>
              </a:path>
            </a:pathLst>
          </a:custGeom>
          <a:solidFill>
            <a:srgbClr val="FFF9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68" name="Google Shape;68;p8"/>
          <p:cNvGrpSpPr/>
          <p:nvPr/>
        </p:nvGrpSpPr>
        <p:grpSpPr>
          <a:xfrm>
            <a:off x="0" y="8007"/>
            <a:ext cx="3213100" cy="2627243"/>
            <a:chOff x="0" y="770737"/>
            <a:chExt cx="2878455" cy="1922145"/>
          </a:xfrm>
        </p:grpSpPr>
        <p:sp>
          <p:nvSpPr>
            <p:cNvPr id="69" name="Google Shape;69;p8"/>
            <p:cNvSpPr/>
            <p:nvPr/>
          </p:nvSpPr>
          <p:spPr>
            <a:xfrm>
              <a:off x="0" y="770737"/>
              <a:ext cx="2878455" cy="1922145"/>
            </a:xfrm>
            <a:custGeom>
              <a:rect b="b" l="l" r="r" t="t"/>
              <a:pathLst>
                <a:path extrusionOk="0" h="1922145" w="2878455">
                  <a:moveTo>
                    <a:pt x="0" y="1921859"/>
                  </a:moveTo>
                  <a:lnTo>
                    <a:pt x="0" y="0"/>
                  </a:lnTo>
                  <a:lnTo>
                    <a:pt x="2878454" y="0"/>
                  </a:lnTo>
                  <a:lnTo>
                    <a:pt x="2869792" y="40007"/>
                  </a:lnTo>
                  <a:lnTo>
                    <a:pt x="2860662" y="81769"/>
                  </a:lnTo>
                  <a:lnTo>
                    <a:pt x="2849600" y="124537"/>
                  </a:lnTo>
                  <a:lnTo>
                    <a:pt x="2835062" y="167917"/>
                  </a:lnTo>
                  <a:lnTo>
                    <a:pt x="2815505" y="211519"/>
                  </a:lnTo>
                  <a:lnTo>
                    <a:pt x="2789387" y="254949"/>
                  </a:lnTo>
                  <a:lnTo>
                    <a:pt x="2755166" y="297815"/>
                  </a:lnTo>
                  <a:lnTo>
                    <a:pt x="2711297" y="339725"/>
                  </a:lnTo>
                  <a:lnTo>
                    <a:pt x="2676652" y="368619"/>
                  </a:lnTo>
                  <a:lnTo>
                    <a:pt x="2636120" y="395561"/>
                  </a:lnTo>
                  <a:lnTo>
                    <a:pt x="2592846" y="420229"/>
                  </a:lnTo>
                  <a:lnTo>
                    <a:pt x="2549971" y="442301"/>
                  </a:lnTo>
                  <a:lnTo>
                    <a:pt x="2510637" y="461454"/>
                  </a:lnTo>
                  <a:lnTo>
                    <a:pt x="2465533" y="481849"/>
                  </a:lnTo>
                  <a:lnTo>
                    <a:pt x="2420086" y="499847"/>
                  </a:lnTo>
                  <a:lnTo>
                    <a:pt x="2374337" y="515630"/>
                  </a:lnTo>
                  <a:lnTo>
                    <a:pt x="2328327" y="529383"/>
                  </a:lnTo>
                  <a:lnTo>
                    <a:pt x="2282097" y="541289"/>
                  </a:lnTo>
                  <a:lnTo>
                    <a:pt x="2235688" y="551531"/>
                  </a:lnTo>
                  <a:lnTo>
                    <a:pt x="2189141" y="560293"/>
                  </a:lnTo>
                  <a:lnTo>
                    <a:pt x="2142496" y="567758"/>
                  </a:lnTo>
                  <a:lnTo>
                    <a:pt x="2095795" y="574110"/>
                  </a:lnTo>
                  <a:lnTo>
                    <a:pt x="2049079" y="579532"/>
                  </a:lnTo>
                  <a:lnTo>
                    <a:pt x="2002389" y="584208"/>
                  </a:lnTo>
                  <a:lnTo>
                    <a:pt x="1725082" y="606859"/>
                  </a:lnTo>
                  <a:lnTo>
                    <a:pt x="1679719" y="611447"/>
                  </a:lnTo>
                  <a:lnTo>
                    <a:pt x="1634709" y="616755"/>
                  </a:lnTo>
                  <a:lnTo>
                    <a:pt x="1590094" y="622969"/>
                  </a:lnTo>
                  <a:lnTo>
                    <a:pt x="1545914" y="630270"/>
                  </a:lnTo>
                  <a:lnTo>
                    <a:pt x="1502211" y="638843"/>
                  </a:lnTo>
                  <a:lnTo>
                    <a:pt x="1459024" y="648871"/>
                  </a:lnTo>
                  <a:lnTo>
                    <a:pt x="1416397" y="660538"/>
                  </a:lnTo>
                  <a:lnTo>
                    <a:pt x="1374368" y="674026"/>
                  </a:lnTo>
                  <a:lnTo>
                    <a:pt x="1332980" y="689520"/>
                  </a:lnTo>
                  <a:lnTo>
                    <a:pt x="1292273" y="707203"/>
                  </a:lnTo>
                  <a:lnTo>
                    <a:pt x="1252289" y="727259"/>
                  </a:lnTo>
                  <a:lnTo>
                    <a:pt x="1213067" y="749870"/>
                  </a:lnTo>
                  <a:lnTo>
                    <a:pt x="1174650" y="775220"/>
                  </a:lnTo>
                  <a:lnTo>
                    <a:pt x="1137077" y="803493"/>
                  </a:lnTo>
                  <a:lnTo>
                    <a:pt x="1100391" y="834872"/>
                  </a:lnTo>
                  <a:lnTo>
                    <a:pt x="1068228" y="865748"/>
                  </a:lnTo>
                  <a:lnTo>
                    <a:pt x="1037894" y="897956"/>
                  </a:lnTo>
                  <a:lnTo>
                    <a:pt x="1009248" y="931374"/>
                  </a:lnTo>
                  <a:lnTo>
                    <a:pt x="982148" y="965879"/>
                  </a:lnTo>
                  <a:lnTo>
                    <a:pt x="956453" y="1001349"/>
                  </a:lnTo>
                  <a:lnTo>
                    <a:pt x="932022" y="1037663"/>
                  </a:lnTo>
                  <a:lnTo>
                    <a:pt x="908712" y="1074698"/>
                  </a:lnTo>
                  <a:lnTo>
                    <a:pt x="886384" y="1112332"/>
                  </a:lnTo>
                  <a:lnTo>
                    <a:pt x="864894" y="1150444"/>
                  </a:lnTo>
                  <a:lnTo>
                    <a:pt x="844101" y="1188910"/>
                  </a:lnTo>
                  <a:lnTo>
                    <a:pt x="823865" y="1227609"/>
                  </a:lnTo>
                  <a:lnTo>
                    <a:pt x="804043" y="1266419"/>
                  </a:lnTo>
                  <a:lnTo>
                    <a:pt x="765076" y="1343882"/>
                  </a:lnTo>
                  <a:lnTo>
                    <a:pt x="745649" y="1382292"/>
                  </a:lnTo>
                  <a:lnTo>
                    <a:pt x="726070" y="1420324"/>
                  </a:lnTo>
                  <a:lnTo>
                    <a:pt x="706199" y="1457856"/>
                  </a:lnTo>
                  <a:lnTo>
                    <a:pt x="685893" y="1494767"/>
                  </a:lnTo>
                  <a:lnTo>
                    <a:pt x="665010" y="1530933"/>
                  </a:lnTo>
                  <a:lnTo>
                    <a:pt x="643411" y="1566234"/>
                  </a:lnTo>
                  <a:lnTo>
                    <a:pt x="620953" y="1600547"/>
                  </a:lnTo>
                  <a:lnTo>
                    <a:pt x="597494" y="1633749"/>
                  </a:lnTo>
                  <a:lnTo>
                    <a:pt x="572894" y="1665720"/>
                  </a:lnTo>
                  <a:lnTo>
                    <a:pt x="547010" y="1696336"/>
                  </a:lnTo>
                  <a:lnTo>
                    <a:pt x="519701" y="1725475"/>
                  </a:lnTo>
                  <a:lnTo>
                    <a:pt x="490826" y="1753016"/>
                  </a:lnTo>
                  <a:lnTo>
                    <a:pt x="460243" y="1778837"/>
                  </a:lnTo>
                  <a:lnTo>
                    <a:pt x="427811" y="1802815"/>
                  </a:lnTo>
                  <a:lnTo>
                    <a:pt x="393388" y="1824828"/>
                  </a:lnTo>
                  <a:lnTo>
                    <a:pt x="315726" y="1863321"/>
                  </a:lnTo>
                  <a:lnTo>
                    <a:pt x="276760" y="1877858"/>
                  </a:lnTo>
                  <a:lnTo>
                    <a:pt x="232959" y="1890791"/>
                  </a:lnTo>
                  <a:lnTo>
                    <a:pt x="186460" y="1901149"/>
                  </a:lnTo>
                  <a:lnTo>
                    <a:pt x="137121" y="1908810"/>
                  </a:lnTo>
                  <a:lnTo>
                    <a:pt x="83851" y="1915470"/>
                  </a:lnTo>
                  <a:lnTo>
                    <a:pt x="32545" y="1920108"/>
                  </a:lnTo>
                  <a:lnTo>
                    <a:pt x="0" y="1921859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840727" y="1115618"/>
              <a:ext cx="153035" cy="689610"/>
            </a:xfrm>
            <a:custGeom>
              <a:rect b="b" l="l" r="r" t="t"/>
              <a:pathLst>
                <a:path extrusionOk="0" h="689610" w="153034">
                  <a:moveTo>
                    <a:pt x="54851" y="582777"/>
                  </a:moveTo>
                  <a:lnTo>
                    <a:pt x="52209" y="521385"/>
                  </a:lnTo>
                  <a:lnTo>
                    <a:pt x="46875" y="463600"/>
                  </a:lnTo>
                  <a:lnTo>
                    <a:pt x="39306" y="416179"/>
                  </a:lnTo>
                  <a:lnTo>
                    <a:pt x="29921" y="385864"/>
                  </a:lnTo>
                  <a:lnTo>
                    <a:pt x="21805" y="402209"/>
                  </a:lnTo>
                  <a:lnTo>
                    <a:pt x="13919" y="426351"/>
                  </a:lnTo>
                  <a:lnTo>
                    <a:pt x="8636" y="451777"/>
                  </a:lnTo>
                  <a:lnTo>
                    <a:pt x="8293" y="471932"/>
                  </a:lnTo>
                  <a:lnTo>
                    <a:pt x="10655" y="488746"/>
                  </a:lnTo>
                  <a:lnTo>
                    <a:pt x="11518" y="505320"/>
                  </a:lnTo>
                  <a:lnTo>
                    <a:pt x="10985" y="521995"/>
                  </a:lnTo>
                  <a:lnTo>
                    <a:pt x="9182" y="539102"/>
                  </a:lnTo>
                  <a:lnTo>
                    <a:pt x="7086" y="559409"/>
                  </a:lnTo>
                  <a:lnTo>
                    <a:pt x="5829" y="579920"/>
                  </a:lnTo>
                  <a:lnTo>
                    <a:pt x="4445" y="600481"/>
                  </a:lnTo>
                  <a:lnTo>
                    <a:pt x="1943" y="620903"/>
                  </a:lnTo>
                  <a:lnTo>
                    <a:pt x="0" y="640041"/>
                  </a:lnTo>
                  <a:lnTo>
                    <a:pt x="1676" y="658037"/>
                  </a:lnTo>
                  <a:lnTo>
                    <a:pt x="8356" y="674585"/>
                  </a:lnTo>
                  <a:lnTo>
                    <a:pt x="21437" y="689317"/>
                  </a:lnTo>
                  <a:lnTo>
                    <a:pt x="50304" y="689317"/>
                  </a:lnTo>
                  <a:lnTo>
                    <a:pt x="54368" y="641007"/>
                  </a:lnTo>
                  <a:lnTo>
                    <a:pt x="54851" y="582777"/>
                  </a:lnTo>
                  <a:close/>
                </a:path>
                <a:path extrusionOk="0" h="689610" w="153034">
                  <a:moveTo>
                    <a:pt x="152946" y="326326"/>
                  </a:moveTo>
                  <a:lnTo>
                    <a:pt x="152933" y="317741"/>
                  </a:lnTo>
                  <a:lnTo>
                    <a:pt x="152450" y="309562"/>
                  </a:lnTo>
                  <a:lnTo>
                    <a:pt x="150215" y="278206"/>
                  </a:lnTo>
                  <a:lnTo>
                    <a:pt x="147828" y="246837"/>
                  </a:lnTo>
                  <a:lnTo>
                    <a:pt x="145872" y="215468"/>
                  </a:lnTo>
                  <a:lnTo>
                    <a:pt x="144106" y="156210"/>
                  </a:lnTo>
                  <a:lnTo>
                    <a:pt x="139446" y="100812"/>
                  </a:lnTo>
                  <a:lnTo>
                    <a:pt x="136334" y="73215"/>
                  </a:lnTo>
                  <a:lnTo>
                    <a:pt x="134632" y="55753"/>
                  </a:lnTo>
                  <a:lnTo>
                    <a:pt x="132257" y="37680"/>
                  </a:lnTo>
                  <a:lnTo>
                    <a:pt x="127457" y="19075"/>
                  </a:lnTo>
                  <a:lnTo>
                    <a:pt x="118516" y="0"/>
                  </a:lnTo>
                  <a:lnTo>
                    <a:pt x="107492" y="47205"/>
                  </a:lnTo>
                  <a:lnTo>
                    <a:pt x="100495" y="93954"/>
                  </a:lnTo>
                  <a:lnTo>
                    <a:pt x="96520" y="140335"/>
                  </a:lnTo>
                  <a:lnTo>
                    <a:pt x="94602" y="186423"/>
                  </a:lnTo>
                  <a:lnTo>
                    <a:pt x="93751" y="232270"/>
                  </a:lnTo>
                  <a:lnTo>
                    <a:pt x="93014" y="277952"/>
                  </a:lnTo>
                  <a:lnTo>
                    <a:pt x="93294" y="287134"/>
                  </a:lnTo>
                  <a:lnTo>
                    <a:pt x="94919" y="295910"/>
                  </a:lnTo>
                  <a:lnTo>
                    <a:pt x="98386" y="303974"/>
                  </a:lnTo>
                  <a:lnTo>
                    <a:pt x="104228" y="310997"/>
                  </a:lnTo>
                  <a:lnTo>
                    <a:pt x="111480" y="317741"/>
                  </a:lnTo>
                  <a:lnTo>
                    <a:pt x="118198" y="324827"/>
                  </a:lnTo>
                  <a:lnTo>
                    <a:pt x="124142" y="332549"/>
                  </a:lnTo>
                  <a:lnTo>
                    <a:pt x="129082" y="341210"/>
                  </a:lnTo>
                  <a:lnTo>
                    <a:pt x="131813" y="347014"/>
                  </a:lnTo>
                  <a:lnTo>
                    <a:pt x="136575" y="350888"/>
                  </a:lnTo>
                  <a:lnTo>
                    <a:pt x="143421" y="348805"/>
                  </a:lnTo>
                  <a:lnTo>
                    <a:pt x="149872" y="346722"/>
                  </a:lnTo>
                  <a:lnTo>
                    <a:pt x="152057" y="340664"/>
                  </a:lnTo>
                  <a:lnTo>
                    <a:pt x="152450" y="334606"/>
                  </a:lnTo>
                  <a:lnTo>
                    <a:pt x="152946" y="326326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1" name="Google Shape;71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3007" y="967181"/>
              <a:ext cx="80452" cy="226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8"/>
            <p:cNvSpPr/>
            <p:nvPr/>
          </p:nvSpPr>
          <p:spPr>
            <a:xfrm>
              <a:off x="55003" y="770737"/>
              <a:ext cx="1293495" cy="998219"/>
            </a:xfrm>
            <a:custGeom>
              <a:rect b="b" l="l" r="r" t="t"/>
              <a:pathLst>
                <a:path extrusionOk="0" h="998219" w="1293495">
                  <a:moveTo>
                    <a:pt x="41529" y="0"/>
                  </a:moveTo>
                  <a:lnTo>
                    <a:pt x="0" y="0"/>
                  </a:lnTo>
                  <a:lnTo>
                    <a:pt x="1549" y="3683"/>
                  </a:lnTo>
                  <a:lnTo>
                    <a:pt x="9169" y="16827"/>
                  </a:lnTo>
                  <a:lnTo>
                    <a:pt x="17627" y="29654"/>
                  </a:lnTo>
                  <a:lnTo>
                    <a:pt x="22694" y="34747"/>
                  </a:lnTo>
                  <a:lnTo>
                    <a:pt x="27787" y="35521"/>
                  </a:lnTo>
                  <a:lnTo>
                    <a:pt x="32550" y="32626"/>
                  </a:lnTo>
                  <a:lnTo>
                    <a:pt x="41529" y="0"/>
                  </a:lnTo>
                  <a:close/>
                </a:path>
                <a:path extrusionOk="0" h="998219" w="1293495">
                  <a:moveTo>
                    <a:pt x="317220" y="523367"/>
                  </a:moveTo>
                  <a:lnTo>
                    <a:pt x="315175" y="456946"/>
                  </a:lnTo>
                  <a:lnTo>
                    <a:pt x="309740" y="412457"/>
                  </a:lnTo>
                  <a:lnTo>
                    <a:pt x="292214" y="365163"/>
                  </a:lnTo>
                  <a:lnTo>
                    <a:pt x="283654" y="385140"/>
                  </a:lnTo>
                  <a:lnTo>
                    <a:pt x="272211" y="422148"/>
                  </a:lnTo>
                  <a:lnTo>
                    <a:pt x="268414" y="465734"/>
                  </a:lnTo>
                  <a:lnTo>
                    <a:pt x="267220" y="490994"/>
                  </a:lnTo>
                  <a:lnTo>
                    <a:pt x="265023" y="515988"/>
                  </a:lnTo>
                  <a:lnTo>
                    <a:pt x="260616" y="540435"/>
                  </a:lnTo>
                  <a:lnTo>
                    <a:pt x="259511" y="563981"/>
                  </a:lnTo>
                  <a:lnTo>
                    <a:pt x="266598" y="583272"/>
                  </a:lnTo>
                  <a:lnTo>
                    <a:pt x="278003" y="600367"/>
                  </a:lnTo>
                  <a:lnTo>
                    <a:pt x="289877" y="617283"/>
                  </a:lnTo>
                  <a:lnTo>
                    <a:pt x="294640" y="624878"/>
                  </a:lnTo>
                  <a:lnTo>
                    <a:pt x="303276" y="622439"/>
                  </a:lnTo>
                  <a:lnTo>
                    <a:pt x="309473" y="606564"/>
                  </a:lnTo>
                  <a:lnTo>
                    <a:pt x="310667" y="598030"/>
                  </a:lnTo>
                  <a:lnTo>
                    <a:pt x="311962" y="589749"/>
                  </a:lnTo>
                  <a:lnTo>
                    <a:pt x="315785" y="556602"/>
                  </a:lnTo>
                  <a:lnTo>
                    <a:pt x="317220" y="523367"/>
                  </a:lnTo>
                  <a:close/>
                </a:path>
                <a:path extrusionOk="0" h="998219" w="1293495">
                  <a:moveTo>
                    <a:pt x="365175" y="116840"/>
                  </a:moveTo>
                  <a:lnTo>
                    <a:pt x="364147" y="104127"/>
                  </a:lnTo>
                  <a:lnTo>
                    <a:pt x="359600" y="70218"/>
                  </a:lnTo>
                  <a:lnTo>
                    <a:pt x="356489" y="36195"/>
                  </a:lnTo>
                  <a:lnTo>
                    <a:pt x="354558" y="2070"/>
                  </a:lnTo>
                  <a:lnTo>
                    <a:pt x="354495" y="0"/>
                  </a:lnTo>
                  <a:lnTo>
                    <a:pt x="310210" y="0"/>
                  </a:lnTo>
                  <a:lnTo>
                    <a:pt x="309651" y="4406"/>
                  </a:lnTo>
                  <a:lnTo>
                    <a:pt x="304965" y="33782"/>
                  </a:lnTo>
                  <a:lnTo>
                    <a:pt x="303479" y="70180"/>
                  </a:lnTo>
                  <a:lnTo>
                    <a:pt x="312293" y="100863"/>
                  </a:lnTo>
                  <a:lnTo>
                    <a:pt x="328587" y="128447"/>
                  </a:lnTo>
                  <a:lnTo>
                    <a:pt x="349605" y="155524"/>
                  </a:lnTo>
                  <a:lnTo>
                    <a:pt x="358914" y="142316"/>
                  </a:lnTo>
                  <a:lnTo>
                    <a:pt x="363766" y="129489"/>
                  </a:lnTo>
                  <a:lnTo>
                    <a:pt x="365175" y="116840"/>
                  </a:lnTo>
                  <a:close/>
                </a:path>
                <a:path extrusionOk="0" h="998219" w="1293495">
                  <a:moveTo>
                    <a:pt x="378091" y="744435"/>
                  </a:moveTo>
                  <a:lnTo>
                    <a:pt x="377583" y="719734"/>
                  </a:lnTo>
                  <a:lnTo>
                    <a:pt x="375412" y="694918"/>
                  </a:lnTo>
                  <a:lnTo>
                    <a:pt x="370865" y="670217"/>
                  </a:lnTo>
                  <a:lnTo>
                    <a:pt x="363258" y="645807"/>
                  </a:lnTo>
                  <a:lnTo>
                    <a:pt x="354609" y="648144"/>
                  </a:lnTo>
                  <a:lnTo>
                    <a:pt x="352933" y="654050"/>
                  </a:lnTo>
                  <a:lnTo>
                    <a:pt x="350748" y="659498"/>
                  </a:lnTo>
                  <a:lnTo>
                    <a:pt x="335876" y="707580"/>
                  </a:lnTo>
                  <a:lnTo>
                    <a:pt x="326936" y="756793"/>
                  </a:lnTo>
                  <a:lnTo>
                    <a:pt x="321170" y="806577"/>
                  </a:lnTo>
                  <a:lnTo>
                    <a:pt x="315823" y="856348"/>
                  </a:lnTo>
                  <a:lnTo>
                    <a:pt x="317207" y="867283"/>
                  </a:lnTo>
                  <a:lnTo>
                    <a:pt x="322935" y="878078"/>
                  </a:lnTo>
                  <a:lnTo>
                    <a:pt x="331254" y="888276"/>
                  </a:lnTo>
                  <a:lnTo>
                    <a:pt x="340436" y="897382"/>
                  </a:lnTo>
                  <a:lnTo>
                    <a:pt x="346633" y="903084"/>
                  </a:lnTo>
                  <a:lnTo>
                    <a:pt x="354863" y="900607"/>
                  </a:lnTo>
                  <a:lnTo>
                    <a:pt x="358736" y="893406"/>
                  </a:lnTo>
                  <a:lnTo>
                    <a:pt x="362762" y="886167"/>
                  </a:lnTo>
                  <a:lnTo>
                    <a:pt x="372656" y="838682"/>
                  </a:lnTo>
                  <a:lnTo>
                    <a:pt x="377659" y="775881"/>
                  </a:lnTo>
                  <a:lnTo>
                    <a:pt x="378091" y="744435"/>
                  </a:lnTo>
                  <a:close/>
                </a:path>
                <a:path extrusionOk="0" h="998219" w="1293495">
                  <a:moveTo>
                    <a:pt x="499732" y="403618"/>
                  </a:moveTo>
                  <a:lnTo>
                    <a:pt x="499579" y="396417"/>
                  </a:lnTo>
                  <a:lnTo>
                    <a:pt x="495693" y="354457"/>
                  </a:lnTo>
                  <a:lnTo>
                    <a:pt x="492429" y="319595"/>
                  </a:lnTo>
                  <a:lnTo>
                    <a:pt x="489292" y="285889"/>
                  </a:lnTo>
                  <a:lnTo>
                    <a:pt x="483476" y="232943"/>
                  </a:lnTo>
                  <a:lnTo>
                    <a:pt x="469023" y="184048"/>
                  </a:lnTo>
                  <a:lnTo>
                    <a:pt x="460997" y="174955"/>
                  </a:lnTo>
                  <a:lnTo>
                    <a:pt x="456082" y="176568"/>
                  </a:lnTo>
                  <a:lnTo>
                    <a:pt x="451065" y="181711"/>
                  </a:lnTo>
                  <a:lnTo>
                    <a:pt x="447586" y="186372"/>
                  </a:lnTo>
                  <a:lnTo>
                    <a:pt x="445160" y="192582"/>
                  </a:lnTo>
                  <a:lnTo>
                    <a:pt x="444512" y="198234"/>
                  </a:lnTo>
                  <a:lnTo>
                    <a:pt x="440486" y="227482"/>
                  </a:lnTo>
                  <a:lnTo>
                    <a:pt x="435698" y="256628"/>
                  </a:lnTo>
                  <a:lnTo>
                    <a:pt x="431812" y="285889"/>
                  </a:lnTo>
                  <a:lnTo>
                    <a:pt x="430479" y="315455"/>
                  </a:lnTo>
                  <a:lnTo>
                    <a:pt x="430517" y="324472"/>
                  </a:lnTo>
                  <a:lnTo>
                    <a:pt x="430542" y="354457"/>
                  </a:lnTo>
                  <a:lnTo>
                    <a:pt x="449059" y="391909"/>
                  </a:lnTo>
                  <a:lnTo>
                    <a:pt x="456133" y="399986"/>
                  </a:lnTo>
                  <a:lnTo>
                    <a:pt x="462673" y="408495"/>
                  </a:lnTo>
                  <a:lnTo>
                    <a:pt x="468617" y="417550"/>
                  </a:lnTo>
                  <a:lnTo>
                    <a:pt x="472249" y="423659"/>
                  </a:lnTo>
                  <a:lnTo>
                    <a:pt x="477507" y="429806"/>
                  </a:lnTo>
                  <a:lnTo>
                    <a:pt x="493522" y="424307"/>
                  </a:lnTo>
                  <a:lnTo>
                    <a:pt x="497649" y="417957"/>
                  </a:lnTo>
                  <a:lnTo>
                    <a:pt x="498690" y="410616"/>
                  </a:lnTo>
                  <a:lnTo>
                    <a:pt x="499732" y="403618"/>
                  </a:lnTo>
                  <a:close/>
                </a:path>
                <a:path extrusionOk="0" h="998219" w="1293495">
                  <a:moveTo>
                    <a:pt x="598474" y="0"/>
                  </a:moveTo>
                  <a:lnTo>
                    <a:pt x="578726" y="0"/>
                  </a:lnTo>
                  <a:lnTo>
                    <a:pt x="577748" y="28460"/>
                  </a:lnTo>
                  <a:lnTo>
                    <a:pt x="579196" y="62649"/>
                  </a:lnTo>
                  <a:lnTo>
                    <a:pt x="583120" y="97967"/>
                  </a:lnTo>
                  <a:lnTo>
                    <a:pt x="593496" y="79489"/>
                  </a:lnTo>
                  <a:lnTo>
                    <a:pt x="596620" y="61569"/>
                  </a:lnTo>
                  <a:lnTo>
                    <a:pt x="596163" y="44348"/>
                  </a:lnTo>
                  <a:lnTo>
                    <a:pt x="595769" y="27978"/>
                  </a:lnTo>
                  <a:lnTo>
                    <a:pt x="597662" y="11658"/>
                  </a:lnTo>
                  <a:lnTo>
                    <a:pt x="598474" y="0"/>
                  </a:lnTo>
                  <a:close/>
                </a:path>
                <a:path extrusionOk="0" h="998219" w="1293495">
                  <a:moveTo>
                    <a:pt x="622604" y="789482"/>
                  </a:moveTo>
                  <a:lnTo>
                    <a:pt x="619417" y="743788"/>
                  </a:lnTo>
                  <a:lnTo>
                    <a:pt x="615670" y="698119"/>
                  </a:lnTo>
                  <a:lnTo>
                    <a:pt x="610514" y="652602"/>
                  </a:lnTo>
                  <a:lnTo>
                    <a:pt x="603110" y="607314"/>
                  </a:lnTo>
                  <a:lnTo>
                    <a:pt x="600925" y="597636"/>
                  </a:lnTo>
                  <a:lnTo>
                    <a:pt x="594728" y="598436"/>
                  </a:lnTo>
                  <a:lnTo>
                    <a:pt x="591007" y="598830"/>
                  </a:lnTo>
                  <a:lnTo>
                    <a:pt x="587641" y="602056"/>
                  </a:lnTo>
                  <a:lnTo>
                    <a:pt x="588187" y="605777"/>
                  </a:lnTo>
                  <a:lnTo>
                    <a:pt x="585914" y="625271"/>
                  </a:lnTo>
                  <a:lnTo>
                    <a:pt x="578916" y="644423"/>
                  </a:lnTo>
                  <a:lnTo>
                    <a:pt x="575259" y="663917"/>
                  </a:lnTo>
                  <a:lnTo>
                    <a:pt x="583018" y="684403"/>
                  </a:lnTo>
                  <a:lnTo>
                    <a:pt x="585851" y="688022"/>
                  </a:lnTo>
                  <a:lnTo>
                    <a:pt x="581088" y="697953"/>
                  </a:lnTo>
                  <a:lnTo>
                    <a:pt x="579399" y="704799"/>
                  </a:lnTo>
                  <a:lnTo>
                    <a:pt x="574548" y="734885"/>
                  </a:lnTo>
                  <a:lnTo>
                    <a:pt x="576745" y="763092"/>
                  </a:lnTo>
                  <a:lnTo>
                    <a:pt x="587908" y="789012"/>
                  </a:lnTo>
                  <a:lnTo>
                    <a:pt x="609955" y="812203"/>
                  </a:lnTo>
                  <a:lnTo>
                    <a:pt x="616724" y="807326"/>
                  </a:lnTo>
                  <a:lnTo>
                    <a:pt x="620674" y="801763"/>
                  </a:lnTo>
                  <a:lnTo>
                    <a:pt x="622414" y="795743"/>
                  </a:lnTo>
                  <a:lnTo>
                    <a:pt x="622604" y="789482"/>
                  </a:lnTo>
                  <a:close/>
                </a:path>
                <a:path extrusionOk="0" h="998219" w="1293495">
                  <a:moveTo>
                    <a:pt x="715010" y="0"/>
                  </a:moveTo>
                  <a:lnTo>
                    <a:pt x="681812" y="0"/>
                  </a:lnTo>
                  <a:lnTo>
                    <a:pt x="682498" y="2019"/>
                  </a:lnTo>
                  <a:lnTo>
                    <a:pt x="702284" y="30797"/>
                  </a:lnTo>
                  <a:lnTo>
                    <a:pt x="709777" y="22974"/>
                  </a:lnTo>
                  <a:lnTo>
                    <a:pt x="713397" y="14249"/>
                  </a:lnTo>
                  <a:lnTo>
                    <a:pt x="714717" y="4838"/>
                  </a:lnTo>
                  <a:lnTo>
                    <a:pt x="715010" y="0"/>
                  </a:lnTo>
                  <a:close/>
                </a:path>
                <a:path extrusionOk="0" h="998219" w="1293495">
                  <a:moveTo>
                    <a:pt x="736447" y="397852"/>
                  </a:moveTo>
                  <a:lnTo>
                    <a:pt x="732574" y="350520"/>
                  </a:lnTo>
                  <a:lnTo>
                    <a:pt x="722007" y="302552"/>
                  </a:lnTo>
                  <a:lnTo>
                    <a:pt x="706793" y="268478"/>
                  </a:lnTo>
                  <a:lnTo>
                    <a:pt x="701751" y="282600"/>
                  </a:lnTo>
                  <a:lnTo>
                    <a:pt x="696899" y="296430"/>
                  </a:lnTo>
                  <a:lnTo>
                    <a:pt x="694385" y="310159"/>
                  </a:lnTo>
                  <a:lnTo>
                    <a:pt x="696379" y="323989"/>
                  </a:lnTo>
                  <a:lnTo>
                    <a:pt x="699414" y="336448"/>
                  </a:lnTo>
                  <a:lnTo>
                    <a:pt x="700049" y="348462"/>
                  </a:lnTo>
                  <a:lnTo>
                    <a:pt x="698779" y="360311"/>
                  </a:lnTo>
                  <a:lnTo>
                    <a:pt x="696137" y="372262"/>
                  </a:lnTo>
                  <a:lnTo>
                    <a:pt x="694029" y="384009"/>
                  </a:lnTo>
                  <a:lnTo>
                    <a:pt x="694829" y="394830"/>
                  </a:lnTo>
                  <a:lnTo>
                    <a:pt x="699592" y="404444"/>
                  </a:lnTo>
                  <a:lnTo>
                    <a:pt x="709383" y="412546"/>
                  </a:lnTo>
                  <a:lnTo>
                    <a:pt x="714895" y="416814"/>
                  </a:lnTo>
                  <a:lnTo>
                    <a:pt x="719848" y="421919"/>
                  </a:lnTo>
                  <a:lnTo>
                    <a:pt x="725106" y="426694"/>
                  </a:lnTo>
                  <a:lnTo>
                    <a:pt x="731558" y="429958"/>
                  </a:lnTo>
                  <a:lnTo>
                    <a:pt x="736447" y="397852"/>
                  </a:lnTo>
                  <a:close/>
                </a:path>
                <a:path extrusionOk="0" h="998219" w="1293495">
                  <a:moveTo>
                    <a:pt x="908265" y="11417"/>
                  </a:moveTo>
                  <a:lnTo>
                    <a:pt x="905789" y="2476"/>
                  </a:lnTo>
                  <a:lnTo>
                    <a:pt x="904036" y="0"/>
                  </a:lnTo>
                  <a:lnTo>
                    <a:pt x="896505" y="0"/>
                  </a:lnTo>
                  <a:lnTo>
                    <a:pt x="883856" y="76200"/>
                  </a:lnTo>
                  <a:lnTo>
                    <a:pt x="881951" y="132334"/>
                  </a:lnTo>
                  <a:lnTo>
                    <a:pt x="880719" y="188569"/>
                  </a:lnTo>
                  <a:lnTo>
                    <a:pt x="876020" y="246799"/>
                  </a:lnTo>
                  <a:lnTo>
                    <a:pt x="876515" y="249377"/>
                  </a:lnTo>
                  <a:lnTo>
                    <a:pt x="878840" y="256222"/>
                  </a:lnTo>
                  <a:lnTo>
                    <a:pt x="881824" y="260350"/>
                  </a:lnTo>
                  <a:lnTo>
                    <a:pt x="892632" y="261785"/>
                  </a:lnTo>
                  <a:lnTo>
                    <a:pt x="895108" y="257124"/>
                  </a:lnTo>
                  <a:lnTo>
                    <a:pt x="902169" y="124155"/>
                  </a:lnTo>
                  <a:lnTo>
                    <a:pt x="903579" y="75806"/>
                  </a:lnTo>
                  <a:lnTo>
                    <a:pt x="907224" y="27482"/>
                  </a:lnTo>
                  <a:lnTo>
                    <a:pt x="908164" y="19735"/>
                  </a:lnTo>
                  <a:lnTo>
                    <a:pt x="908265" y="11417"/>
                  </a:lnTo>
                  <a:close/>
                </a:path>
                <a:path extrusionOk="0" h="998219" w="1293495">
                  <a:moveTo>
                    <a:pt x="1054366" y="655332"/>
                  </a:moveTo>
                  <a:lnTo>
                    <a:pt x="1054112" y="650570"/>
                  </a:lnTo>
                  <a:lnTo>
                    <a:pt x="1051788" y="597522"/>
                  </a:lnTo>
                  <a:lnTo>
                    <a:pt x="1049426" y="544474"/>
                  </a:lnTo>
                  <a:lnTo>
                    <a:pt x="1046975" y="491464"/>
                  </a:lnTo>
                  <a:lnTo>
                    <a:pt x="1044435" y="438492"/>
                  </a:lnTo>
                  <a:lnTo>
                    <a:pt x="1034034" y="383209"/>
                  </a:lnTo>
                  <a:lnTo>
                    <a:pt x="1027417" y="365163"/>
                  </a:lnTo>
                  <a:lnTo>
                    <a:pt x="1019987" y="378421"/>
                  </a:lnTo>
                  <a:lnTo>
                    <a:pt x="1015263" y="392087"/>
                  </a:lnTo>
                  <a:lnTo>
                    <a:pt x="1012939" y="406031"/>
                  </a:lnTo>
                  <a:lnTo>
                    <a:pt x="1012685" y="419785"/>
                  </a:lnTo>
                  <a:lnTo>
                    <a:pt x="1012291" y="457771"/>
                  </a:lnTo>
                  <a:lnTo>
                    <a:pt x="1009472" y="495300"/>
                  </a:lnTo>
                  <a:lnTo>
                    <a:pt x="1007922" y="532815"/>
                  </a:lnTo>
                  <a:lnTo>
                    <a:pt x="1011301" y="570407"/>
                  </a:lnTo>
                  <a:lnTo>
                    <a:pt x="1012583" y="577100"/>
                  </a:lnTo>
                  <a:lnTo>
                    <a:pt x="1011948" y="585381"/>
                  </a:lnTo>
                  <a:lnTo>
                    <a:pt x="1009116" y="591591"/>
                  </a:lnTo>
                  <a:lnTo>
                    <a:pt x="1002753" y="614591"/>
                  </a:lnTo>
                  <a:lnTo>
                    <a:pt x="1004887" y="635304"/>
                  </a:lnTo>
                  <a:lnTo>
                    <a:pt x="1014158" y="654202"/>
                  </a:lnTo>
                  <a:lnTo>
                    <a:pt x="1029208" y="671753"/>
                  </a:lnTo>
                  <a:lnTo>
                    <a:pt x="1033475" y="675868"/>
                  </a:lnTo>
                  <a:lnTo>
                    <a:pt x="1035812" y="682866"/>
                  </a:lnTo>
                  <a:lnTo>
                    <a:pt x="1051039" y="679742"/>
                  </a:lnTo>
                  <a:lnTo>
                    <a:pt x="1053071" y="672401"/>
                  </a:lnTo>
                  <a:lnTo>
                    <a:pt x="1054112" y="660146"/>
                  </a:lnTo>
                  <a:lnTo>
                    <a:pt x="1054366" y="655332"/>
                  </a:lnTo>
                  <a:close/>
                </a:path>
                <a:path extrusionOk="0" h="998219" w="1293495">
                  <a:moveTo>
                    <a:pt x="1094054" y="817079"/>
                  </a:moveTo>
                  <a:lnTo>
                    <a:pt x="1093165" y="808672"/>
                  </a:lnTo>
                  <a:lnTo>
                    <a:pt x="1089926" y="799744"/>
                  </a:lnTo>
                  <a:lnTo>
                    <a:pt x="1083386" y="789978"/>
                  </a:lnTo>
                  <a:lnTo>
                    <a:pt x="1073683" y="808672"/>
                  </a:lnTo>
                  <a:lnTo>
                    <a:pt x="1066838" y="827633"/>
                  </a:lnTo>
                  <a:lnTo>
                    <a:pt x="1061046" y="846429"/>
                  </a:lnTo>
                  <a:lnTo>
                    <a:pt x="1054506" y="864590"/>
                  </a:lnTo>
                  <a:lnTo>
                    <a:pt x="1047826" y="887958"/>
                  </a:lnTo>
                  <a:lnTo>
                    <a:pt x="1044956" y="912152"/>
                  </a:lnTo>
                  <a:lnTo>
                    <a:pt x="1042784" y="936561"/>
                  </a:lnTo>
                  <a:lnTo>
                    <a:pt x="1038237" y="960628"/>
                  </a:lnTo>
                  <a:lnTo>
                    <a:pt x="1036726" y="971562"/>
                  </a:lnTo>
                  <a:lnTo>
                    <a:pt x="1037996" y="983246"/>
                  </a:lnTo>
                  <a:lnTo>
                    <a:pt x="1042619" y="993000"/>
                  </a:lnTo>
                  <a:lnTo>
                    <a:pt x="1051140" y="998181"/>
                  </a:lnTo>
                  <a:lnTo>
                    <a:pt x="1061694" y="996581"/>
                  </a:lnTo>
                  <a:lnTo>
                    <a:pt x="1067409" y="988656"/>
                  </a:lnTo>
                  <a:lnTo>
                    <a:pt x="1070241" y="977734"/>
                  </a:lnTo>
                  <a:lnTo>
                    <a:pt x="1072172" y="967079"/>
                  </a:lnTo>
                  <a:lnTo>
                    <a:pt x="1079233" y="931900"/>
                  </a:lnTo>
                  <a:lnTo>
                    <a:pt x="1084884" y="896505"/>
                  </a:lnTo>
                  <a:lnTo>
                    <a:pt x="1089520" y="860933"/>
                  </a:lnTo>
                  <a:lnTo>
                    <a:pt x="1093558" y="825246"/>
                  </a:lnTo>
                  <a:lnTo>
                    <a:pt x="1094054" y="817079"/>
                  </a:lnTo>
                  <a:close/>
                </a:path>
                <a:path extrusionOk="0" h="998219" w="1293495">
                  <a:moveTo>
                    <a:pt x="1095883" y="164795"/>
                  </a:moveTo>
                  <a:lnTo>
                    <a:pt x="1093774" y="58915"/>
                  </a:lnTo>
                  <a:lnTo>
                    <a:pt x="1092187" y="0"/>
                  </a:lnTo>
                  <a:lnTo>
                    <a:pt x="1054900" y="0"/>
                  </a:lnTo>
                  <a:lnTo>
                    <a:pt x="1053795" y="95554"/>
                  </a:lnTo>
                  <a:lnTo>
                    <a:pt x="1053465" y="145694"/>
                  </a:lnTo>
                  <a:lnTo>
                    <a:pt x="1054506" y="161810"/>
                  </a:lnTo>
                  <a:lnTo>
                    <a:pt x="1057694" y="177558"/>
                  </a:lnTo>
                  <a:lnTo>
                    <a:pt x="1062799" y="192874"/>
                  </a:lnTo>
                  <a:lnTo>
                    <a:pt x="1069594" y="207657"/>
                  </a:lnTo>
                  <a:lnTo>
                    <a:pt x="1072172" y="212725"/>
                  </a:lnTo>
                  <a:lnTo>
                    <a:pt x="1074597" y="219570"/>
                  </a:lnTo>
                  <a:lnTo>
                    <a:pt x="1089037" y="216192"/>
                  </a:lnTo>
                  <a:lnTo>
                    <a:pt x="1091514" y="209994"/>
                  </a:lnTo>
                  <a:lnTo>
                    <a:pt x="1094854" y="184556"/>
                  </a:lnTo>
                  <a:lnTo>
                    <a:pt x="1095679" y="174688"/>
                  </a:lnTo>
                  <a:lnTo>
                    <a:pt x="1095883" y="164795"/>
                  </a:lnTo>
                  <a:close/>
                </a:path>
                <a:path extrusionOk="0" h="998219" w="1293495">
                  <a:moveTo>
                    <a:pt x="1292987" y="402945"/>
                  </a:moveTo>
                  <a:lnTo>
                    <a:pt x="1291577" y="367817"/>
                  </a:lnTo>
                  <a:lnTo>
                    <a:pt x="1286891" y="333933"/>
                  </a:lnTo>
                  <a:lnTo>
                    <a:pt x="1282915" y="300723"/>
                  </a:lnTo>
                  <a:lnTo>
                    <a:pt x="1278991" y="267741"/>
                  </a:lnTo>
                  <a:lnTo>
                    <a:pt x="1272222" y="235204"/>
                  </a:lnTo>
                  <a:lnTo>
                    <a:pt x="1262799" y="203200"/>
                  </a:lnTo>
                  <a:lnTo>
                    <a:pt x="1250911" y="171792"/>
                  </a:lnTo>
                  <a:lnTo>
                    <a:pt x="1248143" y="186956"/>
                  </a:lnTo>
                  <a:lnTo>
                    <a:pt x="1246187" y="202069"/>
                  </a:lnTo>
                  <a:lnTo>
                    <a:pt x="1244612" y="217106"/>
                  </a:lnTo>
                  <a:lnTo>
                    <a:pt x="1243025" y="232067"/>
                  </a:lnTo>
                  <a:lnTo>
                    <a:pt x="1242364" y="266090"/>
                  </a:lnTo>
                  <a:lnTo>
                    <a:pt x="1246035" y="299796"/>
                  </a:lnTo>
                  <a:lnTo>
                    <a:pt x="1250607" y="333413"/>
                  </a:lnTo>
                  <a:lnTo>
                    <a:pt x="1252702" y="367207"/>
                  </a:lnTo>
                  <a:lnTo>
                    <a:pt x="1254391" y="386638"/>
                  </a:lnTo>
                  <a:lnTo>
                    <a:pt x="1260157" y="404812"/>
                  </a:lnTo>
                  <a:lnTo>
                    <a:pt x="1270812" y="422363"/>
                  </a:lnTo>
                  <a:lnTo>
                    <a:pt x="1287132" y="439877"/>
                  </a:lnTo>
                  <a:lnTo>
                    <a:pt x="1292987" y="402945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3" name="Google Shape;73;p8"/>
          <p:cNvSpPr/>
          <p:nvPr/>
        </p:nvSpPr>
        <p:spPr>
          <a:xfrm>
            <a:off x="10336962" y="1196067"/>
            <a:ext cx="96232" cy="550242"/>
          </a:xfrm>
          <a:custGeom>
            <a:rect b="b" l="l" r="r" t="t"/>
            <a:pathLst>
              <a:path extrusionOk="0" h="373380" w="71120">
                <a:moveTo>
                  <a:pt x="36635" y="372872"/>
                </a:moveTo>
                <a:lnTo>
                  <a:pt x="19929" y="320200"/>
                </a:lnTo>
                <a:lnTo>
                  <a:pt x="9716" y="268028"/>
                </a:lnTo>
                <a:lnTo>
                  <a:pt x="4319" y="216315"/>
                </a:lnTo>
                <a:lnTo>
                  <a:pt x="2064" y="165024"/>
                </a:lnTo>
                <a:lnTo>
                  <a:pt x="1275" y="114115"/>
                </a:lnTo>
                <a:lnTo>
                  <a:pt x="275" y="63550"/>
                </a:lnTo>
                <a:lnTo>
                  <a:pt x="0" y="47350"/>
                </a:lnTo>
                <a:lnTo>
                  <a:pt x="1884" y="30418"/>
                </a:lnTo>
                <a:lnTo>
                  <a:pt x="8308" y="14164"/>
                </a:lnTo>
                <a:lnTo>
                  <a:pt x="21649" y="0"/>
                </a:lnTo>
                <a:lnTo>
                  <a:pt x="40314" y="24525"/>
                </a:lnTo>
                <a:lnTo>
                  <a:pt x="62182" y="79261"/>
                </a:lnTo>
                <a:lnTo>
                  <a:pt x="70636" y="128971"/>
                </a:lnTo>
                <a:lnTo>
                  <a:pt x="70939" y="150163"/>
                </a:lnTo>
                <a:lnTo>
                  <a:pt x="69606" y="171457"/>
                </a:lnTo>
                <a:lnTo>
                  <a:pt x="67102" y="192684"/>
                </a:lnTo>
                <a:lnTo>
                  <a:pt x="65056" y="209022"/>
                </a:lnTo>
                <a:lnTo>
                  <a:pt x="63949" y="225288"/>
                </a:lnTo>
                <a:lnTo>
                  <a:pt x="64380" y="241797"/>
                </a:lnTo>
                <a:lnTo>
                  <a:pt x="66950" y="258864"/>
                </a:lnTo>
                <a:lnTo>
                  <a:pt x="67833" y="286579"/>
                </a:lnTo>
                <a:lnTo>
                  <a:pt x="60684" y="313915"/>
                </a:lnTo>
                <a:lnTo>
                  <a:pt x="49088" y="342228"/>
                </a:lnTo>
                <a:lnTo>
                  <a:pt x="36635" y="372872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74" name="Google Shape;74;p8"/>
          <p:cNvGrpSpPr/>
          <p:nvPr/>
        </p:nvGrpSpPr>
        <p:grpSpPr>
          <a:xfrm>
            <a:off x="9595850" y="-2262"/>
            <a:ext cx="1097550" cy="1228192"/>
            <a:chOff x="9914431" y="770737"/>
            <a:chExt cx="779145" cy="807085"/>
          </a:xfrm>
        </p:grpSpPr>
        <p:sp>
          <p:nvSpPr>
            <p:cNvPr id="75" name="Google Shape;75;p8"/>
            <p:cNvSpPr/>
            <p:nvPr/>
          </p:nvSpPr>
          <p:spPr>
            <a:xfrm>
              <a:off x="9914431" y="770737"/>
              <a:ext cx="779145" cy="807085"/>
            </a:xfrm>
            <a:custGeom>
              <a:rect b="b" l="l" r="r" t="t"/>
              <a:pathLst>
                <a:path extrusionOk="0" h="807085" w="779145">
                  <a:moveTo>
                    <a:pt x="778968" y="807043"/>
                  </a:moveTo>
                  <a:lnTo>
                    <a:pt x="742958" y="789001"/>
                  </a:lnTo>
                  <a:lnTo>
                    <a:pt x="707119" y="769762"/>
                  </a:lnTo>
                  <a:lnTo>
                    <a:pt x="671381" y="749361"/>
                  </a:lnTo>
                  <a:lnTo>
                    <a:pt x="635795" y="727891"/>
                  </a:lnTo>
                  <a:lnTo>
                    <a:pt x="600414" y="705444"/>
                  </a:lnTo>
                  <a:lnTo>
                    <a:pt x="565291" y="682112"/>
                  </a:lnTo>
                  <a:lnTo>
                    <a:pt x="530477" y="657986"/>
                  </a:lnTo>
                  <a:lnTo>
                    <a:pt x="496025" y="633160"/>
                  </a:lnTo>
                  <a:lnTo>
                    <a:pt x="461987" y="607724"/>
                  </a:lnTo>
                  <a:lnTo>
                    <a:pt x="428415" y="581771"/>
                  </a:lnTo>
                  <a:lnTo>
                    <a:pt x="395362" y="555394"/>
                  </a:lnTo>
                  <a:lnTo>
                    <a:pt x="362880" y="528683"/>
                  </a:lnTo>
                  <a:lnTo>
                    <a:pt x="331021" y="501731"/>
                  </a:lnTo>
                  <a:lnTo>
                    <a:pt x="299838" y="474631"/>
                  </a:lnTo>
                  <a:lnTo>
                    <a:pt x="269382" y="447474"/>
                  </a:lnTo>
                  <a:lnTo>
                    <a:pt x="239706" y="420352"/>
                  </a:lnTo>
                  <a:lnTo>
                    <a:pt x="210862" y="393357"/>
                  </a:lnTo>
                  <a:lnTo>
                    <a:pt x="182903" y="366582"/>
                  </a:lnTo>
                  <a:lnTo>
                    <a:pt x="123130" y="302118"/>
                  </a:lnTo>
                  <a:lnTo>
                    <a:pt x="93762" y="260173"/>
                  </a:lnTo>
                  <a:lnTo>
                    <a:pt x="67398" y="214097"/>
                  </a:lnTo>
                  <a:lnTo>
                    <a:pt x="43663" y="163703"/>
                  </a:lnTo>
                  <a:lnTo>
                    <a:pt x="27074" y="120376"/>
                  </a:lnTo>
                  <a:lnTo>
                    <a:pt x="13577" y="74442"/>
                  </a:lnTo>
                  <a:lnTo>
                    <a:pt x="3358" y="25714"/>
                  </a:lnTo>
                  <a:lnTo>
                    <a:pt x="0" y="0"/>
                  </a:lnTo>
                  <a:lnTo>
                    <a:pt x="778968" y="0"/>
                  </a:lnTo>
                  <a:lnTo>
                    <a:pt x="778968" y="807043"/>
                  </a:lnTo>
                  <a:close/>
                </a:path>
              </a:pathLst>
            </a:custGeom>
            <a:solidFill>
              <a:srgbClr val="FFCD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9989963" y="899515"/>
              <a:ext cx="71120" cy="373380"/>
            </a:xfrm>
            <a:custGeom>
              <a:rect b="b" l="l" r="r" t="t"/>
              <a:pathLst>
                <a:path extrusionOk="0" h="373380" w="71120">
                  <a:moveTo>
                    <a:pt x="36635" y="372872"/>
                  </a:moveTo>
                  <a:lnTo>
                    <a:pt x="19929" y="320200"/>
                  </a:lnTo>
                  <a:lnTo>
                    <a:pt x="9716" y="268028"/>
                  </a:lnTo>
                  <a:lnTo>
                    <a:pt x="4319" y="216315"/>
                  </a:lnTo>
                  <a:lnTo>
                    <a:pt x="2064" y="165024"/>
                  </a:lnTo>
                  <a:lnTo>
                    <a:pt x="1275" y="114115"/>
                  </a:lnTo>
                  <a:lnTo>
                    <a:pt x="275" y="63550"/>
                  </a:lnTo>
                  <a:lnTo>
                    <a:pt x="0" y="47350"/>
                  </a:lnTo>
                  <a:lnTo>
                    <a:pt x="1884" y="30418"/>
                  </a:lnTo>
                  <a:lnTo>
                    <a:pt x="8308" y="14164"/>
                  </a:lnTo>
                  <a:lnTo>
                    <a:pt x="21649" y="0"/>
                  </a:lnTo>
                  <a:lnTo>
                    <a:pt x="40314" y="24525"/>
                  </a:lnTo>
                  <a:lnTo>
                    <a:pt x="62182" y="79261"/>
                  </a:lnTo>
                  <a:lnTo>
                    <a:pt x="70636" y="128971"/>
                  </a:lnTo>
                  <a:lnTo>
                    <a:pt x="70939" y="150163"/>
                  </a:lnTo>
                  <a:lnTo>
                    <a:pt x="69606" y="171457"/>
                  </a:lnTo>
                  <a:lnTo>
                    <a:pt x="67102" y="192684"/>
                  </a:lnTo>
                  <a:lnTo>
                    <a:pt x="65056" y="209022"/>
                  </a:lnTo>
                  <a:lnTo>
                    <a:pt x="63949" y="225288"/>
                  </a:lnTo>
                  <a:lnTo>
                    <a:pt x="64380" y="241797"/>
                  </a:lnTo>
                  <a:lnTo>
                    <a:pt x="66950" y="258864"/>
                  </a:lnTo>
                  <a:lnTo>
                    <a:pt x="67833" y="286579"/>
                  </a:lnTo>
                  <a:lnTo>
                    <a:pt x="60684" y="313915"/>
                  </a:lnTo>
                  <a:lnTo>
                    <a:pt x="49088" y="342228"/>
                  </a:lnTo>
                  <a:lnTo>
                    <a:pt x="36635" y="372872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7" name="Google Shape;77;p8"/>
          <p:cNvSpPr/>
          <p:nvPr/>
        </p:nvSpPr>
        <p:spPr>
          <a:xfrm>
            <a:off x="10496475" y="1072781"/>
            <a:ext cx="75565" cy="362585"/>
          </a:xfrm>
          <a:custGeom>
            <a:rect b="b" l="l" r="r" t="t"/>
            <a:pathLst>
              <a:path extrusionOk="0" h="362585" w="75565">
                <a:moveTo>
                  <a:pt x="50692" y="362347"/>
                </a:moveTo>
                <a:lnTo>
                  <a:pt x="23964" y="292855"/>
                </a:lnTo>
                <a:lnTo>
                  <a:pt x="13392" y="221314"/>
                </a:lnTo>
                <a:lnTo>
                  <a:pt x="8822" y="178018"/>
                </a:lnTo>
                <a:lnTo>
                  <a:pt x="5629" y="134567"/>
                </a:lnTo>
                <a:lnTo>
                  <a:pt x="3155" y="91030"/>
                </a:lnTo>
                <a:lnTo>
                  <a:pt x="743" y="47476"/>
                </a:lnTo>
                <a:lnTo>
                  <a:pt x="45" y="36313"/>
                </a:lnTo>
                <a:lnTo>
                  <a:pt x="13684" y="105"/>
                </a:lnTo>
                <a:lnTo>
                  <a:pt x="25074" y="0"/>
                </a:lnTo>
                <a:lnTo>
                  <a:pt x="32989" y="8079"/>
                </a:lnTo>
                <a:lnTo>
                  <a:pt x="40021" y="18967"/>
                </a:lnTo>
                <a:lnTo>
                  <a:pt x="48761" y="27283"/>
                </a:lnTo>
                <a:lnTo>
                  <a:pt x="55213" y="30458"/>
                </a:lnTo>
                <a:lnTo>
                  <a:pt x="62007" y="36313"/>
                </a:lnTo>
                <a:lnTo>
                  <a:pt x="59975" y="42574"/>
                </a:lnTo>
                <a:lnTo>
                  <a:pt x="57213" y="64663"/>
                </a:lnTo>
                <a:lnTo>
                  <a:pt x="60958" y="86049"/>
                </a:lnTo>
                <a:lnTo>
                  <a:pt x="66367" y="107364"/>
                </a:lnTo>
                <a:lnTo>
                  <a:pt x="68599" y="129239"/>
                </a:lnTo>
                <a:lnTo>
                  <a:pt x="67924" y="158347"/>
                </a:lnTo>
                <a:lnTo>
                  <a:pt x="68643" y="187570"/>
                </a:lnTo>
                <a:lnTo>
                  <a:pt x="70867" y="216821"/>
                </a:lnTo>
                <a:lnTo>
                  <a:pt x="74707" y="246015"/>
                </a:lnTo>
                <a:lnTo>
                  <a:pt x="75516" y="276062"/>
                </a:lnTo>
                <a:lnTo>
                  <a:pt x="69843" y="305172"/>
                </a:lnTo>
                <a:lnTo>
                  <a:pt x="60598" y="333787"/>
                </a:lnTo>
                <a:lnTo>
                  <a:pt x="50692" y="36234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" name="Google Shape;78;p8"/>
          <p:cNvSpPr/>
          <p:nvPr/>
        </p:nvSpPr>
        <p:spPr>
          <a:xfrm>
            <a:off x="10334345" y="478051"/>
            <a:ext cx="105410" cy="254635"/>
          </a:xfrm>
          <a:custGeom>
            <a:rect b="b" l="l" r="r" t="t"/>
            <a:pathLst>
              <a:path extrusionOk="0" h="254634" w="105409">
                <a:moveTo>
                  <a:pt x="65570" y="254066"/>
                </a:moveTo>
                <a:lnTo>
                  <a:pt x="25175" y="190612"/>
                </a:lnTo>
                <a:lnTo>
                  <a:pt x="13558" y="143729"/>
                </a:lnTo>
                <a:lnTo>
                  <a:pt x="6249" y="95888"/>
                </a:lnTo>
                <a:lnTo>
                  <a:pt x="546" y="47726"/>
                </a:lnTo>
                <a:lnTo>
                  <a:pt x="0" y="42621"/>
                </a:lnTo>
                <a:lnTo>
                  <a:pt x="1587" y="36969"/>
                </a:lnTo>
                <a:lnTo>
                  <a:pt x="2966" y="31443"/>
                </a:lnTo>
                <a:lnTo>
                  <a:pt x="5231" y="21849"/>
                </a:lnTo>
                <a:lnTo>
                  <a:pt x="8470" y="12191"/>
                </a:lnTo>
                <a:lnTo>
                  <a:pt x="14082" y="4401"/>
                </a:lnTo>
                <a:lnTo>
                  <a:pt x="23558" y="0"/>
                </a:lnTo>
                <a:lnTo>
                  <a:pt x="33369" y="1145"/>
                </a:lnTo>
                <a:lnTo>
                  <a:pt x="38546" y="7450"/>
                </a:lnTo>
                <a:lnTo>
                  <a:pt x="41648" y="16071"/>
                </a:lnTo>
                <a:lnTo>
                  <a:pt x="45237" y="24168"/>
                </a:lnTo>
                <a:lnTo>
                  <a:pt x="49651" y="31443"/>
                </a:lnTo>
                <a:lnTo>
                  <a:pt x="53992" y="39031"/>
                </a:lnTo>
                <a:lnTo>
                  <a:pt x="58769" y="45551"/>
                </a:lnTo>
                <a:lnTo>
                  <a:pt x="64490" y="49618"/>
                </a:lnTo>
                <a:lnTo>
                  <a:pt x="88014" y="64657"/>
                </a:lnTo>
                <a:lnTo>
                  <a:pt x="99574" y="84923"/>
                </a:lnTo>
                <a:lnTo>
                  <a:pt x="103638" y="108520"/>
                </a:lnTo>
                <a:lnTo>
                  <a:pt x="104673" y="133553"/>
                </a:lnTo>
                <a:lnTo>
                  <a:pt x="104860" y="140628"/>
                </a:lnTo>
                <a:lnTo>
                  <a:pt x="104674" y="161734"/>
                </a:lnTo>
                <a:lnTo>
                  <a:pt x="104076" y="161734"/>
                </a:lnTo>
                <a:lnTo>
                  <a:pt x="104076" y="202158"/>
                </a:lnTo>
                <a:lnTo>
                  <a:pt x="90385" y="239712"/>
                </a:lnTo>
                <a:lnTo>
                  <a:pt x="78113" y="251061"/>
                </a:lnTo>
                <a:lnTo>
                  <a:pt x="65570" y="25406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" name="Google Shape;79;p8"/>
          <p:cNvSpPr/>
          <p:nvPr/>
        </p:nvSpPr>
        <p:spPr>
          <a:xfrm>
            <a:off x="9990650" y="1089292"/>
            <a:ext cx="83185" cy="329565"/>
          </a:xfrm>
          <a:custGeom>
            <a:rect b="b" l="l" r="r" t="t"/>
            <a:pathLst>
              <a:path extrusionOk="0" h="329565" w="83184">
                <a:moveTo>
                  <a:pt x="50439" y="329514"/>
                </a:moveTo>
                <a:lnTo>
                  <a:pt x="28357" y="270771"/>
                </a:lnTo>
                <a:lnTo>
                  <a:pt x="17953" y="211391"/>
                </a:lnTo>
                <a:lnTo>
                  <a:pt x="14419" y="175233"/>
                </a:lnTo>
                <a:lnTo>
                  <a:pt x="10531" y="139128"/>
                </a:lnTo>
                <a:lnTo>
                  <a:pt x="6531" y="103013"/>
                </a:lnTo>
                <a:lnTo>
                  <a:pt x="2662" y="66827"/>
                </a:lnTo>
                <a:lnTo>
                  <a:pt x="1053" y="52713"/>
                </a:lnTo>
                <a:lnTo>
                  <a:pt x="0" y="38611"/>
                </a:lnTo>
                <a:lnTo>
                  <a:pt x="935" y="24704"/>
                </a:lnTo>
                <a:lnTo>
                  <a:pt x="5291" y="11176"/>
                </a:lnTo>
                <a:lnTo>
                  <a:pt x="10017" y="3979"/>
                </a:lnTo>
                <a:lnTo>
                  <a:pt x="15901" y="0"/>
                </a:lnTo>
                <a:lnTo>
                  <a:pt x="22557" y="763"/>
                </a:lnTo>
                <a:lnTo>
                  <a:pt x="29598" y="7797"/>
                </a:lnTo>
                <a:lnTo>
                  <a:pt x="37929" y="20414"/>
                </a:lnTo>
                <a:lnTo>
                  <a:pt x="46739" y="32500"/>
                </a:lnTo>
                <a:lnTo>
                  <a:pt x="56989" y="43361"/>
                </a:lnTo>
                <a:lnTo>
                  <a:pt x="69642" y="52298"/>
                </a:lnTo>
                <a:lnTo>
                  <a:pt x="74764" y="57194"/>
                </a:lnTo>
                <a:lnTo>
                  <a:pt x="76966" y="63684"/>
                </a:lnTo>
                <a:lnTo>
                  <a:pt x="77478" y="70954"/>
                </a:lnTo>
                <a:lnTo>
                  <a:pt x="77528" y="78193"/>
                </a:lnTo>
                <a:lnTo>
                  <a:pt x="80408" y="165049"/>
                </a:lnTo>
                <a:lnTo>
                  <a:pt x="81704" y="208499"/>
                </a:lnTo>
                <a:lnTo>
                  <a:pt x="82735" y="251980"/>
                </a:lnTo>
                <a:lnTo>
                  <a:pt x="81400" y="273035"/>
                </a:lnTo>
                <a:lnTo>
                  <a:pt x="76150" y="292976"/>
                </a:lnTo>
                <a:lnTo>
                  <a:pt x="66119" y="311802"/>
                </a:lnTo>
                <a:lnTo>
                  <a:pt x="50439" y="329514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" name="Google Shape;80;p8"/>
          <p:cNvSpPr/>
          <p:nvPr/>
        </p:nvSpPr>
        <p:spPr>
          <a:xfrm>
            <a:off x="9720405" y="804659"/>
            <a:ext cx="60960" cy="374650"/>
          </a:xfrm>
          <a:custGeom>
            <a:rect b="b" l="l" r="r" t="t"/>
            <a:pathLst>
              <a:path extrusionOk="0" h="374650" w="60959">
                <a:moveTo>
                  <a:pt x="51536" y="374357"/>
                </a:moveTo>
                <a:lnTo>
                  <a:pt x="28365" y="311775"/>
                </a:lnTo>
                <a:lnTo>
                  <a:pt x="14833" y="246811"/>
                </a:lnTo>
                <a:lnTo>
                  <a:pt x="9097" y="198457"/>
                </a:lnTo>
                <a:lnTo>
                  <a:pt x="4625" y="150033"/>
                </a:lnTo>
                <a:lnTo>
                  <a:pt x="1549" y="101506"/>
                </a:lnTo>
                <a:lnTo>
                  <a:pt x="0" y="52844"/>
                </a:lnTo>
                <a:lnTo>
                  <a:pt x="103" y="43727"/>
                </a:lnTo>
                <a:lnTo>
                  <a:pt x="9867" y="1193"/>
                </a:lnTo>
                <a:lnTo>
                  <a:pt x="19202" y="596"/>
                </a:lnTo>
                <a:lnTo>
                  <a:pt x="26936" y="0"/>
                </a:lnTo>
                <a:lnTo>
                  <a:pt x="29514" y="7594"/>
                </a:lnTo>
                <a:lnTo>
                  <a:pt x="34035" y="12560"/>
                </a:lnTo>
                <a:lnTo>
                  <a:pt x="46836" y="29613"/>
                </a:lnTo>
                <a:lnTo>
                  <a:pt x="55206" y="48026"/>
                </a:lnTo>
                <a:lnTo>
                  <a:pt x="59624" y="68004"/>
                </a:lnTo>
                <a:lnTo>
                  <a:pt x="60566" y="89750"/>
                </a:lnTo>
                <a:lnTo>
                  <a:pt x="60001" y="140065"/>
                </a:lnTo>
                <a:lnTo>
                  <a:pt x="60421" y="190380"/>
                </a:lnTo>
                <a:lnTo>
                  <a:pt x="60653" y="240660"/>
                </a:lnTo>
                <a:lnTo>
                  <a:pt x="59524" y="290868"/>
                </a:lnTo>
                <a:lnTo>
                  <a:pt x="57728" y="311417"/>
                </a:lnTo>
                <a:lnTo>
                  <a:pt x="55144" y="332127"/>
                </a:lnTo>
                <a:lnTo>
                  <a:pt x="52754" y="353079"/>
                </a:lnTo>
                <a:lnTo>
                  <a:pt x="51536" y="37435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" name="Google Shape;81;p8"/>
          <p:cNvSpPr/>
          <p:nvPr/>
        </p:nvSpPr>
        <p:spPr>
          <a:xfrm>
            <a:off x="9905919" y="693856"/>
            <a:ext cx="66675" cy="367665"/>
          </a:xfrm>
          <a:custGeom>
            <a:rect b="b" l="l" r="r" t="t"/>
            <a:pathLst>
              <a:path extrusionOk="0" h="367665" w="66675">
                <a:moveTo>
                  <a:pt x="44996" y="367512"/>
                </a:moveTo>
                <a:lnTo>
                  <a:pt x="33091" y="317726"/>
                </a:lnTo>
                <a:lnTo>
                  <a:pt x="25393" y="269520"/>
                </a:lnTo>
                <a:lnTo>
                  <a:pt x="20067" y="222460"/>
                </a:lnTo>
                <a:lnTo>
                  <a:pt x="15278" y="176110"/>
                </a:lnTo>
                <a:lnTo>
                  <a:pt x="10074" y="119830"/>
                </a:lnTo>
                <a:lnTo>
                  <a:pt x="6927" y="91771"/>
                </a:lnTo>
                <a:lnTo>
                  <a:pt x="2336" y="63855"/>
                </a:lnTo>
                <a:lnTo>
                  <a:pt x="749" y="56007"/>
                </a:lnTo>
                <a:lnTo>
                  <a:pt x="0" y="47879"/>
                </a:lnTo>
                <a:lnTo>
                  <a:pt x="57" y="27635"/>
                </a:lnTo>
                <a:lnTo>
                  <a:pt x="1325" y="16054"/>
                </a:lnTo>
                <a:lnTo>
                  <a:pt x="5381" y="6132"/>
                </a:lnTo>
                <a:lnTo>
                  <a:pt x="13690" y="0"/>
                </a:lnTo>
                <a:lnTo>
                  <a:pt x="24584" y="353"/>
                </a:lnTo>
                <a:lnTo>
                  <a:pt x="31472" y="7712"/>
                </a:lnTo>
                <a:lnTo>
                  <a:pt x="36638" y="18123"/>
                </a:lnTo>
                <a:lnTo>
                  <a:pt x="42367" y="27635"/>
                </a:lnTo>
                <a:lnTo>
                  <a:pt x="54570" y="45451"/>
                </a:lnTo>
                <a:lnTo>
                  <a:pt x="61942" y="64687"/>
                </a:lnTo>
                <a:lnTo>
                  <a:pt x="65493" y="85142"/>
                </a:lnTo>
                <a:lnTo>
                  <a:pt x="66230" y="106616"/>
                </a:lnTo>
                <a:lnTo>
                  <a:pt x="65815" y="147966"/>
                </a:lnTo>
                <a:lnTo>
                  <a:pt x="65701" y="176110"/>
                </a:lnTo>
                <a:lnTo>
                  <a:pt x="65684" y="298602"/>
                </a:lnTo>
                <a:lnTo>
                  <a:pt x="63821" y="314881"/>
                </a:lnTo>
                <a:lnTo>
                  <a:pt x="59212" y="331085"/>
                </a:lnTo>
                <a:lnTo>
                  <a:pt x="52666" y="348276"/>
                </a:lnTo>
                <a:lnTo>
                  <a:pt x="44996" y="367512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" name="Google Shape;82;p8"/>
          <p:cNvSpPr/>
          <p:nvPr/>
        </p:nvSpPr>
        <p:spPr>
          <a:xfrm>
            <a:off x="10338579" y="826264"/>
            <a:ext cx="81915" cy="276225"/>
          </a:xfrm>
          <a:custGeom>
            <a:rect b="b" l="l" r="r" t="t"/>
            <a:pathLst>
              <a:path extrusionOk="0" h="276225" w="81915">
                <a:moveTo>
                  <a:pt x="66878" y="276186"/>
                </a:moveTo>
                <a:lnTo>
                  <a:pt x="39079" y="240229"/>
                </a:lnTo>
                <a:lnTo>
                  <a:pt x="24460" y="190703"/>
                </a:lnTo>
                <a:lnTo>
                  <a:pt x="19772" y="161645"/>
                </a:lnTo>
                <a:lnTo>
                  <a:pt x="14479" y="132681"/>
                </a:lnTo>
                <a:lnTo>
                  <a:pt x="3822" y="74764"/>
                </a:lnTo>
                <a:lnTo>
                  <a:pt x="0" y="34480"/>
                </a:lnTo>
                <a:lnTo>
                  <a:pt x="613" y="24122"/>
                </a:lnTo>
                <a:lnTo>
                  <a:pt x="2768" y="14025"/>
                </a:lnTo>
                <a:lnTo>
                  <a:pt x="7618" y="5535"/>
                </a:lnTo>
                <a:lnTo>
                  <a:pt x="16319" y="0"/>
                </a:lnTo>
                <a:lnTo>
                  <a:pt x="25753" y="140"/>
                </a:lnTo>
                <a:lnTo>
                  <a:pt x="31694" y="6029"/>
                </a:lnTo>
                <a:lnTo>
                  <a:pt x="36323" y="14151"/>
                </a:lnTo>
                <a:lnTo>
                  <a:pt x="41821" y="20993"/>
                </a:lnTo>
                <a:lnTo>
                  <a:pt x="63793" y="43023"/>
                </a:lnTo>
                <a:lnTo>
                  <a:pt x="76484" y="68021"/>
                </a:lnTo>
                <a:lnTo>
                  <a:pt x="81667" y="96181"/>
                </a:lnTo>
                <a:lnTo>
                  <a:pt x="81114" y="127698"/>
                </a:lnTo>
                <a:lnTo>
                  <a:pt x="80669" y="149137"/>
                </a:lnTo>
                <a:lnTo>
                  <a:pt x="80951" y="170538"/>
                </a:lnTo>
                <a:lnTo>
                  <a:pt x="79130" y="192049"/>
                </a:lnTo>
                <a:lnTo>
                  <a:pt x="72377" y="213817"/>
                </a:lnTo>
                <a:lnTo>
                  <a:pt x="70482" y="227989"/>
                </a:lnTo>
                <a:lnTo>
                  <a:pt x="72961" y="243739"/>
                </a:lnTo>
                <a:lnTo>
                  <a:pt x="73773" y="260121"/>
                </a:lnTo>
                <a:lnTo>
                  <a:pt x="66878" y="27618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3" name="Google Shape;8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09979" y="772573"/>
            <a:ext cx="63601" cy="21023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/>
          <p:nvPr/>
        </p:nvSpPr>
        <p:spPr>
          <a:xfrm>
            <a:off x="9532221" y="193708"/>
            <a:ext cx="41275" cy="89535"/>
          </a:xfrm>
          <a:custGeom>
            <a:rect b="b" l="l" r="r" t="t"/>
            <a:pathLst>
              <a:path extrusionOk="0" h="89534" w="41275">
                <a:moveTo>
                  <a:pt x="24004" y="88938"/>
                </a:moveTo>
                <a:lnTo>
                  <a:pt x="1953" y="42346"/>
                </a:lnTo>
                <a:lnTo>
                  <a:pt x="0" y="0"/>
                </a:lnTo>
                <a:lnTo>
                  <a:pt x="41052" y="0"/>
                </a:lnTo>
                <a:lnTo>
                  <a:pt x="40921" y="34518"/>
                </a:lnTo>
                <a:lnTo>
                  <a:pt x="38635" y="48672"/>
                </a:lnTo>
                <a:lnTo>
                  <a:pt x="33301" y="61728"/>
                </a:lnTo>
                <a:lnTo>
                  <a:pt x="27547" y="74784"/>
                </a:lnTo>
                <a:lnTo>
                  <a:pt x="24004" y="8893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8"/>
          <p:cNvSpPr/>
          <p:nvPr/>
        </p:nvSpPr>
        <p:spPr>
          <a:xfrm>
            <a:off x="10201155" y="227255"/>
            <a:ext cx="46355" cy="95250"/>
          </a:xfrm>
          <a:custGeom>
            <a:rect b="b" l="l" r="r" t="t"/>
            <a:pathLst>
              <a:path extrusionOk="0" h="95250" w="46354">
                <a:moveTo>
                  <a:pt x="10582" y="95046"/>
                </a:moveTo>
                <a:lnTo>
                  <a:pt x="10582" y="87604"/>
                </a:lnTo>
                <a:lnTo>
                  <a:pt x="8398" y="81203"/>
                </a:lnTo>
                <a:lnTo>
                  <a:pt x="3799" y="63384"/>
                </a:lnTo>
                <a:lnTo>
                  <a:pt x="1446" y="45304"/>
                </a:lnTo>
                <a:lnTo>
                  <a:pt x="534" y="27104"/>
                </a:lnTo>
                <a:lnTo>
                  <a:pt x="0" y="0"/>
                </a:lnTo>
                <a:lnTo>
                  <a:pt x="45773" y="0"/>
                </a:lnTo>
                <a:lnTo>
                  <a:pt x="35487" y="68846"/>
                </a:lnTo>
                <a:lnTo>
                  <a:pt x="26203" y="94005"/>
                </a:lnTo>
                <a:lnTo>
                  <a:pt x="10582" y="9504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" name="Google Shape;86;p8"/>
          <p:cNvSpPr/>
          <p:nvPr/>
        </p:nvSpPr>
        <p:spPr>
          <a:xfrm>
            <a:off x="9986454" y="216821"/>
            <a:ext cx="67310" cy="260985"/>
          </a:xfrm>
          <a:custGeom>
            <a:rect b="b" l="l" r="r" t="t"/>
            <a:pathLst>
              <a:path extrusionOk="0" h="260984" w="67309">
                <a:moveTo>
                  <a:pt x="42464" y="260845"/>
                </a:moveTo>
                <a:lnTo>
                  <a:pt x="21239" y="223531"/>
                </a:lnTo>
                <a:lnTo>
                  <a:pt x="15841" y="164342"/>
                </a:lnTo>
                <a:lnTo>
                  <a:pt x="9687" y="118067"/>
                </a:lnTo>
                <a:lnTo>
                  <a:pt x="3702" y="71773"/>
                </a:lnTo>
                <a:lnTo>
                  <a:pt x="0" y="25281"/>
                </a:lnTo>
                <a:lnTo>
                  <a:pt x="374" y="0"/>
                </a:lnTo>
                <a:lnTo>
                  <a:pt x="47697" y="0"/>
                </a:lnTo>
                <a:lnTo>
                  <a:pt x="49677" y="5878"/>
                </a:lnTo>
                <a:lnTo>
                  <a:pt x="55279" y="43036"/>
                </a:lnTo>
                <a:lnTo>
                  <a:pt x="58643" y="80657"/>
                </a:lnTo>
                <a:lnTo>
                  <a:pt x="56442" y="91234"/>
                </a:lnTo>
                <a:lnTo>
                  <a:pt x="50831" y="101701"/>
                </a:lnTo>
                <a:lnTo>
                  <a:pt x="46533" y="112883"/>
                </a:lnTo>
                <a:lnTo>
                  <a:pt x="48267" y="125603"/>
                </a:lnTo>
                <a:lnTo>
                  <a:pt x="53935" y="141326"/>
                </a:lnTo>
                <a:lnTo>
                  <a:pt x="57715" y="157559"/>
                </a:lnTo>
                <a:lnTo>
                  <a:pt x="60778" y="173987"/>
                </a:lnTo>
                <a:lnTo>
                  <a:pt x="64295" y="190296"/>
                </a:lnTo>
                <a:lnTo>
                  <a:pt x="66784" y="210281"/>
                </a:lnTo>
                <a:lnTo>
                  <a:pt x="63647" y="228190"/>
                </a:lnTo>
                <a:lnTo>
                  <a:pt x="55376" y="244789"/>
                </a:lnTo>
                <a:lnTo>
                  <a:pt x="42464" y="260845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" name="Google Shape;87;p8"/>
          <p:cNvSpPr/>
          <p:nvPr/>
        </p:nvSpPr>
        <p:spPr>
          <a:xfrm>
            <a:off x="10222612" y="812293"/>
            <a:ext cx="83820" cy="304165"/>
          </a:xfrm>
          <a:custGeom>
            <a:rect b="b" l="l" r="r" t="t"/>
            <a:pathLst>
              <a:path extrusionOk="0" h="304164" w="83820">
                <a:moveTo>
                  <a:pt x="60590" y="304131"/>
                </a:moveTo>
                <a:lnTo>
                  <a:pt x="55543" y="300264"/>
                </a:lnTo>
                <a:lnTo>
                  <a:pt x="52084" y="294251"/>
                </a:lnTo>
                <a:lnTo>
                  <a:pt x="48972" y="287985"/>
                </a:lnTo>
                <a:lnTo>
                  <a:pt x="47042" y="284606"/>
                </a:lnTo>
                <a:lnTo>
                  <a:pt x="45899" y="280390"/>
                </a:lnTo>
                <a:lnTo>
                  <a:pt x="45454" y="276326"/>
                </a:lnTo>
                <a:lnTo>
                  <a:pt x="39113" y="227384"/>
                </a:lnTo>
                <a:lnTo>
                  <a:pt x="29476" y="179070"/>
                </a:lnTo>
                <a:lnTo>
                  <a:pt x="18554" y="130999"/>
                </a:lnTo>
                <a:lnTo>
                  <a:pt x="8360" y="82783"/>
                </a:lnTo>
                <a:lnTo>
                  <a:pt x="903" y="34036"/>
                </a:lnTo>
                <a:lnTo>
                  <a:pt x="0" y="24976"/>
                </a:lnTo>
                <a:lnTo>
                  <a:pt x="517" y="16308"/>
                </a:lnTo>
                <a:lnTo>
                  <a:pt x="4065" y="7995"/>
                </a:lnTo>
                <a:lnTo>
                  <a:pt x="12256" y="0"/>
                </a:lnTo>
                <a:lnTo>
                  <a:pt x="32980" y="31132"/>
                </a:lnTo>
                <a:lnTo>
                  <a:pt x="58148" y="98526"/>
                </a:lnTo>
                <a:lnTo>
                  <a:pt x="67533" y="167884"/>
                </a:lnTo>
                <a:lnTo>
                  <a:pt x="69727" y="200942"/>
                </a:lnTo>
                <a:lnTo>
                  <a:pt x="73403" y="233814"/>
                </a:lnTo>
                <a:lnTo>
                  <a:pt x="80824" y="266153"/>
                </a:lnTo>
                <a:lnTo>
                  <a:pt x="82462" y="271119"/>
                </a:lnTo>
                <a:lnTo>
                  <a:pt x="83300" y="276618"/>
                </a:lnTo>
                <a:lnTo>
                  <a:pt x="68467" y="303961"/>
                </a:lnTo>
                <a:lnTo>
                  <a:pt x="60590" y="304131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" name="Google Shape;88;p8"/>
          <p:cNvSpPr/>
          <p:nvPr/>
        </p:nvSpPr>
        <p:spPr>
          <a:xfrm>
            <a:off x="10352546" y="185980"/>
            <a:ext cx="59690" cy="177800"/>
          </a:xfrm>
          <a:custGeom>
            <a:rect b="b" l="l" r="r" t="t"/>
            <a:pathLst>
              <a:path extrusionOk="0" h="177800" w="59690">
                <a:moveTo>
                  <a:pt x="42884" y="177800"/>
                </a:moveTo>
                <a:lnTo>
                  <a:pt x="24284" y="135322"/>
                </a:lnTo>
                <a:lnTo>
                  <a:pt x="11015" y="92156"/>
                </a:lnTo>
                <a:lnTo>
                  <a:pt x="2960" y="48241"/>
                </a:lnTo>
                <a:lnTo>
                  <a:pt x="0" y="3517"/>
                </a:lnTo>
                <a:lnTo>
                  <a:pt x="155" y="0"/>
                </a:lnTo>
                <a:lnTo>
                  <a:pt x="56897" y="0"/>
                </a:lnTo>
                <a:lnTo>
                  <a:pt x="57629" y="3263"/>
                </a:lnTo>
                <a:lnTo>
                  <a:pt x="59481" y="39257"/>
                </a:lnTo>
                <a:lnTo>
                  <a:pt x="57891" y="74956"/>
                </a:lnTo>
                <a:lnTo>
                  <a:pt x="55513" y="110554"/>
                </a:lnTo>
                <a:lnTo>
                  <a:pt x="55000" y="146240"/>
                </a:lnTo>
                <a:lnTo>
                  <a:pt x="54806" y="153736"/>
                </a:lnTo>
                <a:lnTo>
                  <a:pt x="53367" y="161791"/>
                </a:lnTo>
                <a:lnTo>
                  <a:pt x="49716" y="169961"/>
                </a:lnTo>
                <a:lnTo>
                  <a:pt x="42884" y="17780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8"/>
          <p:cNvSpPr/>
          <p:nvPr/>
        </p:nvSpPr>
        <p:spPr>
          <a:xfrm>
            <a:off x="10052451" y="645064"/>
            <a:ext cx="63500" cy="233679"/>
          </a:xfrm>
          <a:custGeom>
            <a:rect b="b" l="l" r="r" t="t"/>
            <a:pathLst>
              <a:path extrusionOk="0" h="233680" w="63500">
                <a:moveTo>
                  <a:pt x="58394" y="233354"/>
                </a:moveTo>
                <a:lnTo>
                  <a:pt x="32162" y="187409"/>
                </a:lnTo>
                <a:lnTo>
                  <a:pt x="15503" y="139009"/>
                </a:lnTo>
                <a:lnTo>
                  <a:pt x="5802" y="88803"/>
                </a:lnTo>
                <a:lnTo>
                  <a:pt x="444" y="37443"/>
                </a:lnTo>
                <a:lnTo>
                  <a:pt x="0" y="29315"/>
                </a:lnTo>
                <a:lnTo>
                  <a:pt x="624" y="25073"/>
                </a:lnTo>
                <a:lnTo>
                  <a:pt x="20517" y="0"/>
                </a:lnTo>
                <a:lnTo>
                  <a:pt x="25971" y="3519"/>
                </a:lnTo>
                <a:lnTo>
                  <a:pt x="30196" y="9243"/>
                </a:lnTo>
                <a:lnTo>
                  <a:pt x="34226" y="14926"/>
                </a:lnTo>
                <a:lnTo>
                  <a:pt x="42576" y="25073"/>
                </a:lnTo>
                <a:lnTo>
                  <a:pt x="58839" y="60557"/>
                </a:lnTo>
                <a:lnTo>
                  <a:pt x="62623" y="103739"/>
                </a:lnTo>
                <a:lnTo>
                  <a:pt x="63207" y="146903"/>
                </a:lnTo>
                <a:lnTo>
                  <a:pt x="61496" y="190093"/>
                </a:lnTo>
                <a:lnTo>
                  <a:pt x="58394" y="233354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8"/>
          <p:cNvSpPr/>
          <p:nvPr/>
        </p:nvSpPr>
        <p:spPr>
          <a:xfrm>
            <a:off x="10139819" y="991984"/>
            <a:ext cx="34925" cy="206375"/>
          </a:xfrm>
          <a:custGeom>
            <a:rect b="b" l="l" r="r" t="t"/>
            <a:pathLst>
              <a:path extrusionOk="0" h="206375" w="34925">
                <a:moveTo>
                  <a:pt x="18527" y="205778"/>
                </a:moveTo>
                <a:lnTo>
                  <a:pt x="6976" y="159489"/>
                </a:lnTo>
                <a:lnTo>
                  <a:pt x="590" y="110703"/>
                </a:lnTo>
                <a:lnTo>
                  <a:pt x="0" y="71612"/>
                </a:lnTo>
                <a:lnTo>
                  <a:pt x="3202" y="33611"/>
                </a:lnTo>
                <a:lnTo>
                  <a:pt x="10336" y="0"/>
                </a:lnTo>
                <a:lnTo>
                  <a:pt x="19839" y="27593"/>
                </a:lnTo>
                <a:lnTo>
                  <a:pt x="24615" y="53222"/>
                </a:lnTo>
                <a:lnTo>
                  <a:pt x="25464" y="77541"/>
                </a:lnTo>
                <a:lnTo>
                  <a:pt x="23188" y="101206"/>
                </a:lnTo>
                <a:lnTo>
                  <a:pt x="21355" y="119310"/>
                </a:lnTo>
                <a:lnTo>
                  <a:pt x="21618" y="137013"/>
                </a:lnTo>
                <a:lnTo>
                  <a:pt x="24365" y="154412"/>
                </a:lnTo>
                <a:lnTo>
                  <a:pt x="29983" y="171602"/>
                </a:lnTo>
                <a:lnTo>
                  <a:pt x="32612" y="177545"/>
                </a:lnTo>
                <a:lnTo>
                  <a:pt x="33513" y="184543"/>
                </a:lnTo>
                <a:lnTo>
                  <a:pt x="34656" y="197040"/>
                </a:lnTo>
                <a:lnTo>
                  <a:pt x="31024" y="201409"/>
                </a:lnTo>
                <a:lnTo>
                  <a:pt x="18527" y="20577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91" name="Google Shape;91;p8"/>
          <p:cNvGrpSpPr/>
          <p:nvPr/>
        </p:nvGrpSpPr>
        <p:grpSpPr>
          <a:xfrm>
            <a:off x="7853913" y="5702794"/>
            <a:ext cx="2855595" cy="1838556"/>
            <a:chOff x="7838217" y="4947828"/>
            <a:chExt cx="2855595" cy="1838556"/>
          </a:xfrm>
        </p:grpSpPr>
        <p:sp>
          <p:nvSpPr>
            <p:cNvPr id="92" name="Google Shape;92;p8"/>
            <p:cNvSpPr/>
            <p:nvPr/>
          </p:nvSpPr>
          <p:spPr>
            <a:xfrm>
              <a:off x="7838217" y="4947828"/>
              <a:ext cx="2855595" cy="1838325"/>
            </a:xfrm>
            <a:custGeom>
              <a:rect b="b" l="l" r="r" t="t"/>
              <a:pathLst>
                <a:path extrusionOk="0" h="1838325" w="2855595">
                  <a:moveTo>
                    <a:pt x="2855182" y="1837933"/>
                  </a:moveTo>
                  <a:lnTo>
                    <a:pt x="0" y="1837933"/>
                  </a:lnTo>
                  <a:lnTo>
                    <a:pt x="11131" y="1804761"/>
                  </a:lnTo>
                  <a:lnTo>
                    <a:pt x="31341" y="1759753"/>
                  </a:lnTo>
                  <a:lnTo>
                    <a:pt x="58330" y="1714918"/>
                  </a:lnTo>
                  <a:lnTo>
                    <a:pt x="93691" y="1670663"/>
                  </a:lnTo>
                  <a:lnTo>
                    <a:pt x="139020" y="1627393"/>
                  </a:lnTo>
                  <a:lnTo>
                    <a:pt x="174785" y="1597552"/>
                  </a:lnTo>
                  <a:lnTo>
                    <a:pt x="216637" y="1569738"/>
                  </a:lnTo>
                  <a:lnTo>
                    <a:pt x="261328" y="1544274"/>
                  </a:lnTo>
                  <a:lnTo>
                    <a:pt x="305610" y="1521483"/>
                  </a:lnTo>
                  <a:lnTo>
                    <a:pt x="346233" y="1501688"/>
                  </a:lnTo>
                  <a:lnTo>
                    <a:pt x="391400" y="1481228"/>
                  </a:lnTo>
                  <a:lnTo>
                    <a:pt x="436899" y="1463100"/>
                  </a:lnTo>
                  <a:lnTo>
                    <a:pt x="482694" y="1447131"/>
                  </a:lnTo>
                  <a:lnTo>
                    <a:pt x="528744" y="1433148"/>
                  </a:lnTo>
                  <a:lnTo>
                    <a:pt x="575013" y="1420980"/>
                  </a:lnTo>
                  <a:lnTo>
                    <a:pt x="621460" y="1410452"/>
                  </a:lnTo>
                  <a:lnTo>
                    <a:pt x="668049" y="1401394"/>
                  </a:lnTo>
                  <a:lnTo>
                    <a:pt x="714739" y="1393631"/>
                  </a:lnTo>
                  <a:lnTo>
                    <a:pt x="761494" y="1386992"/>
                  </a:lnTo>
                  <a:lnTo>
                    <a:pt x="808273" y="1381304"/>
                  </a:lnTo>
                  <a:lnTo>
                    <a:pt x="855040" y="1376393"/>
                  </a:lnTo>
                  <a:lnTo>
                    <a:pt x="901754" y="1372088"/>
                  </a:lnTo>
                  <a:lnTo>
                    <a:pt x="1087325" y="1357471"/>
                  </a:lnTo>
                  <a:lnTo>
                    <a:pt x="1178799" y="1349307"/>
                  </a:lnTo>
                  <a:lnTo>
                    <a:pt x="1224073" y="1344407"/>
                  </a:lnTo>
                  <a:lnTo>
                    <a:pt x="1268988" y="1338732"/>
                  </a:lnTo>
                  <a:lnTo>
                    <a:pt x="1313504" y="1332108"/>
                  </a:lnTo>
                  <a:lnTo>
                    <a:pt x="1357583" y="1324363"/>
                  </a:lnTo>
                  <a:lnTo>
                    <a:pt x="1401187" y="1315325"/>
                  </a:lnTo>
                  <a:lnTo>
                    <a:pt x="1444278" y="1304821"/>
                  </a:lnTo>
                  <a:lnTo>
                    <a:pt x="1486816" y="1292678"/>
                  </a:lnTo>
                  <a:lnTo>
                    <a:pt x="1528763" y="1278724"/>
                  </a:lnTo>
                  <a:lnTo>
                    <a:pt x="1570081" y="1262785"/>
                  </a:lnTo>
                  <a:lnTo>
                    <a:pt x="1610732" y="1244690"/>
                  </a:lnTo>
                  <a:lnTo>
                    <a:pt x="1650676" y="1224266"/>
                  </a:lnTo>
                  <a:lnTo>
                    <a:pt x="1689875" y="1201340"/>
                  </a:lnTo>
                  <a:lnTo>
                    <a:pt x="1728291" y="1175739"/>
                  </a:lnTo>
                  <a:lnTo>
                    <a:pt x="1765885" y="1147292"/>
                  </a:lnTo>
                  <a:lnTo>
                    <a:pt x="1802619" y="1115824"/>
                  </a:lnTo>
                  <a:lnTo>
                    <a:pt x="1834943" y="1084852"/>
                  </a:lnTo>
                  <a:lnTo>
                    <a:pt x="1865478" y="1052579"/>
                  </a:lnTo>
                  <a:lnTo>
                    <a:pt x="1894358" y="1019119"/>
                  </a:lnTo>
                  <a:lnTo>
                    <a:pt x="1921718" y="984588"/>
                  </a:lnTo>
                  <a:lnTo>
                    <a:pt x="1947691" y="949103"/>
                  </a:lnTo>
                  <a:lnTo>
                    <a:pt x="1972412" y="912778"/>
                  </a:lnTo>
                  <a:lnTo>
                    <a:pt x="1996015" y="875731"/>
                  </a:lnTo>
                  <a:lnTo>
                    <a:pt x="2018635" y="838076"/>
                  </a:lnTo>
                  <a:lnTo>
                    <a:pt x="2040405" y="799929"/>
                  </a:lnTo>
                  <a:lnTo>
                    <a:pt x="2061460" y="761406"/>
                  </a:lnTo>
                  <a:lnTo>
                    <a:pt x="2081934" y="722623"/>
                  </a:lnTo>
                  <a:lnTo>
                    <a:pt x="2101961" y="683696"/>
                  </a:lnTo>
                  <a:lnTo>
                    <a:pt x="2121676" y="644740"/>
                  </a:lnTo>
                  <a:lnTo>
                    <a:pt x="2160705" y="567206"/>
                  </a:lnTo>
                  <a:lnTo>
                    <a:pt x="2180287" y="528858"/>
                  </a:lnTo>
                  <a:lnTo>
                    <a:pt x="2200094" y="490945"/>
                  </a:lnTo>
                  <a:lnTo>
                    <a:pt x="2220260" y="453583"/>
                  </a:lnTo>
                  <a:lnTo>
                    <a:pt x="2240918" y="416886"/>
                  </a:lnTo>
                  <a:lnTo>
                    <a:pt x="2262204" y="380971"/>
                  </a:lnTo>
                  <a:lnTo>
                    <a:pt x="2284250" y="345953"/>
                  </a:lnTo>
                  <a:lnTo>
                    <a:pt x="2307193" y="311948"/>
                  </a:lnTo>
                  <a:lnTo>
                    <a:pt x="2331165" y="279073"/>
                  </a:lnTo>
                  <a:lnTo>
                    <a:pt x="2356301" y="247442"/>
                  </a:lnTo>
                  <a:lnTo>
                    <a:pt x="2382735" y="217172"/>
                  </a:lnTo>
                  <a:lnTo>
                    <a:pt x="2410602" y="188378"/>
                  </a:lnTo>
                  <a:lnTo>
                    <a:pt x="2440036" y="161176"/>
                  </a:lnTo>
                  <a:lnTo>
                    <a:pt x="2471170" y="135682"/>
                  </a:lnTo>
                  <a:lnTo>
                    <a:pt x="2504140" y="112011"/>
                  </a:lnTo>
                  <a:lnTo>
                    <a:pt x="2539079" y="90280"/>
                  </a:lnTo>
                  <a:lnTo>
                    <a:pt x="2612777" y="54269"/>
                  </a:lnTo>
                  <a:lnTo>
                    <a:pt x="2657055" y="37880"/>
                  </a:lnTo>
                  <a:lnTo>
                    <a:pt x="2701214" y="25064"/>
                  </a:lnTo>
                  <a:lnTo>
                    <a:pt x="2748013" y="14766"/>
                  </a:lnTo>
                  <a:lnTo>
                    <a:pt x="2797587" y="7101"/>
                  </a:lnTo>
                  <a:lnTo>
                    <a:pt x="2850985" y="387"/>
                  </a:lnTo>
                  <a:lnTo>
                    <a:pt x="2855182" y="0"/>
                  </a:lnTo>
                  <a:lnTo>
                    <a:pt x="2855182" y="1837933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9812604" y="5858319"/>
              <a:ext cx="158750" cy="711835"/>
            </a:xfrm>
            <a:custGeom>
              <a:rect b="b" l="l" r="r" t="t"/>
              <a:pathLst>
                <a:path extrusionOk="0" h="711834" w="158750">
                  <a:moveTo>
                    <a:pt x="61849" y="424662"/>
                  </a:moveTo>
                  <a:lnTo>
                    <a:pt x="42722" y="383590"/>
                  </a:lnTo>
                  <a:lnTo>
                    <a:pt x="35750" y="376262"/>
                  </a:lnTo>
                  <a:lnTo>
                    <a:pt x="29565" y="368287"/>
                  </a:lnTo>
                  <a:lnTo>
                    <a:pt x="24434" y="359371"/>
                  </a:lnTo>
                  <a:lnTo>
                    <a:pt x="21666" y="353364"/>
                  </a:lnTo>
                  <a:lnTo>
                    <a:pt x="16700" y="349402"/>
                  </a:lnTo>
                  <a:lnTo>
                    <a:pt x="0" y="372592"/>
                  </a:lnTo>
                  <a:lnTo>
                    <a:pt x="0" y="385546"/>
                  </a:lnTo>
                  <a:lnTo>
                    <a:pt x="279" y="392010"/>
                  </a:lnTo>
                  <a:lnTo>
                    <a:pt x="2578" y="424395"/>
                  </a:lnTo>
                  <a:lnTo>
                    <a:pt x="5054" y="456780"/>
                  </a:lnTo>
                  <a:lnTo>
                    <a:pt x="7073" y="489178"/>
                  </a:lnTo>
                  <a:lnTo>
                    <a:pt x="8915" y="550341"/>
                  </a:lnTo>
                  <a:lnTo>
                    <a:pt x="13766" y="607517"/>
                  </a:lnTo>
                  <a:lnTo>
                    <a:pt x="16992" y="635990"/>
                  </a:lnTo>
                  <a:lnTo>
                    <a:pt x="18745" y="654050"/>
                  </a:lnTo>
                  <a:lnTo>
                    <a:pt x="21183" y="672706"/>
                  </a:lnTo>
                  <a:lnTo>
                    <a:pt x="26136" y="691896"/>
                  </a:lnTo>
                  <a:lnTo>
                    <a:pt x="35407" y="711542"/>
                  </a:lnTo>
                  <a:lnTo>
                    <a:pt x="46799" y="662838"/>
                  </a:lnTo>
                  <a:lnTo>
                    <a:pt x="54063" y="614591"/>
                  </a:lnTo>
                  <a:lnTo>
                    <a:pt x="58178" y="566712"/>
                  </a:lnTo>
                  <a:lnTo>
                    <a:pt x="60172" y="519150"/>
                  </a:lnTo>
                  <a:lnTo>
                    <a:pt x="61061" y="471830"/>
                  </a:lnTo>
                  <a:lnTo>
                    <a:pt x="61849" y="424662"/>
                  </a:lnTo>
                  <a:close/>
                </a:path>
                <a:path extrusionOk="0" h="711834" w="158750">
                  <a:moveTo>
                    <a:pt x="158140" y="50914"/>
                  </a:moveTo>
                  <a:lnTo>
                    <a:pt x="156413" y="32321"/>
                  </a:lnTo>
                  <a:lnTo>
                    <a:pt x="149504" y="15227"/>
                  </a:lnTo>
                  <a:lnTo>
                    <a:pt x="135966" y="0"/>
                  </a:lnTo>
                  <a:lnTo>
                    <a:pt x="106045" y="0"/>
                  </a:lnTo>
                  <a:lnTo>
                    <a:pt x="101841" y="49898"/>
                  </a:lnTo>
                  <a:lnTo>
                    <a:pt x="101346" y="110020"/>
                  </a:lnTo>
                  <a:lnTo>
                    <a:pt x="104089" y="173393"/>
                  </a:lnTo>
                  <a:lnTo>
                    <a:pt x="109601" y="233045"/>
                  </a:lnTo>
                  <a:lnTo>
                    <a:pt x="117436" y="282003"/>
                  </a:lnTo>
                  <a:lnTo>
                    <a:pt x="127127" y="313283"/>
                  </a:lnTo>
                  <a:lnTo>
                    <a:pt x="135547" y="296418"/>
                  </a:lnTo>
                  <a:lnTo>
                    <a:pt x="143713" y="271487"/>
                  </a:lnTo>
                  <a:lnTo>
                    <a:pt x="149212" y="245224"/>
                  </a:lnTo>
                  <a:lnTo>
                    <a:pt x="149606" y="224383"/>
                  </a:lnTo>
                  <a:lnTo>
                    <a:pt x="147116" y="207035"/>
                  </a:lnTo>
                  <a:lnTo>
                    <a:pt x="146227" y="189941"/>
                  </a:lnTo>
                  <a:lnTo>
                    <a:pt x="146786" y="172745"/>
                  </a:lnTo>
                  <a:lnTo>
                    <a:pt x="148666" y="155079"/>
                  </a:lnTo>
                  <a:lnTo>
                    <a:pt x="150799" y="134150"/>
                  </a:lnTo>
                  <a:lnTo>
                    <a:pt x="152082" y="112979"/>
                  </a:lnTo>
                  <a:lnTo>
                    <a:pt x="153530" y="91757"/>
                  </a:lnTo>
                  <a:lnTo>
                    <a:pt x="156146" y="70650"/>
                  </a:lnTo>
                  <a:lnTo>
                    <a:pt x="158140" y="5091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4" name="Google Shape;9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620290" y="6489704"/>
              <a:ext cx="73109" cy="233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8"/>
            <p:cNvSpPr/>
            <p:nvPr/>
          </p:nvSpPr>
          <p:spPr>
            <a:xfrm>
              <a:off x="9445460" y="5895479"/>
              <a:ext cx="1070610" cy="890905"/>
            </a:xfrm>
            <a:custGeom>
              <a:rect b="b" l="l" r="r" t="t"/>
              <a:pathLst>
                <a:path extrusionOk="0" h="890904" w="1070609">
                  <a:moveTo>
                    <a:pt x="52425" y="755751"/>
                  </a:moveTo>
                  <a:lnTo>
                    <a:pt x="48641" y="720966"/>
                  </a:lnTo>
                  <a:lnTo>
                    <a:pt x="43891" y="686257"/>
                  </a:lnTo>
                  <a:lnTo>
                    <a:pt x="41732" y="651370"/>
                  </a:lnTo>
                  <a:lnTo>
                    <a:pt x="39992" y="631317"/>
                  </a:lnTo>
                  <a:lnTo>
                    <a:pt x="34010" y="612546"/>
                  </a:lnTo>
                  <a:lnTo>
                    <a:pt x="22974" y="594423"/>
                  </a:lnTo>
                  <a:lnTo>
                    <a:pt x="6070" y="576313"/>
                  </a:lnTo>
                  <a:lnTo>
                    <a:pt x="0" y="614476"/>
                  </a:lnTo>
                  <a:lnTo>
                    <a:pt x="1473" y="650760"/>
                  </a:lnTo>
                  <a:lnTo>
                    <a:pt x="6337" y="685736"/>
                  </a:lnTo>
                  <a:lnTo>
                    <a:pt x="10477" y="719988"/>
                  </a:lnTo>
                  <a:lnTo>
                    <a:pt x="14516" y="754049"/>
                  </a:lnTo>
                  <a:lnTo>
                    <a:pt x="21526" y="787641"/>
                  </a:lnTo>
                  <a:lnTo>
                    <a:pt x="31292" y="820674"/>
                  </a:lnTo>
                  <a:lnTo>
                    <a:pt x="43624" y="853084"/>
                  </a:lnTo>
                  <a:lnTo>
                    <a:pt x="46443" y="837450"/>
                  </a:lnTo>
                  <a:lnTo>
                    <a:pt x="48463" y="821855"/>
                  </a:lnTo>
                  <a:lnTo>
                    <a:pt x="50088" y="806323"/>
                  </a:lnTo>
                  <a:lnTo>
                    <a:pt x="51752" y="790867"/>
                  </a:lnTo>
                  <a:lnTo>
                    <a:pt x="52425" y="755751"/>
                  </a:lnTo>
                  <a:close/>
                </a:path>
                <a:path extrusionOk="0" h="890904" w="1070609">
                  <a:moveTo>
                    <a:pt x="248069" y="880021"/>
                  </a:moveTo>
                  <a:lnTo>
                    <a:pt x="238366" y="831342"/>
                  </a:lnTo>
                  <a:lnTo>
                    <a:pt x="228714" y="810869"/>
                  </a:lnTo>
                  <a:lnTo>
                    <a:pt x="226136" y="803770"/>
                  </a:lnTo>
                  <a:lnTo>
                    <a:pt x="205193" y="839914"/>
                  </a:lnTo>
                  <a:lnTo>
                    <a:pt x="204114" y="860272"/>
                  </a:lnTo>
                  <a:lnTo>
                    <a:pt x="204673" y="890282"/>
                  </a:lnTo>
                  <a:lnTo>
                    <a:pt x="247992" y="890282"/>
                  </a:lnTo>
                  <a:lnTo>
                    <a:pt x="248069" y="880021"/>
                  </a:lnTo>
                  <a:close/>
                </a:path>
                <a:path extrusionOk="0" h="890904" w="1070609">
                  <a:moveTo>
                    <a:pt x="265353" y="27508"/>
                  </a:moveTo>
                  <a:lnTo>
                    <a:pt x="264033" y="15455"/>
                  </a:lnTo>
                  <a:lnTo>
                    <a:pt x="259245" y="5384"/>
                  </a:lnTo>
                  <a:lnTo>
                    <a:pt x="250444" y="0"/>
                  </a:lnTo>
                  <a:lnTo>
                    <a:pt x="239522" y="1701"/>
                  </a:lnTo>
                  <a:lnTo>
                    <a:pt x="233629" y="9893"/>
                  </a:lnTo>
                  <a:lnTo>
                    <a:pt x="230695" y="21170"/>
                  </a:lnTo>
                  <a:lnTo>
                    <a:pt x="228714" y="32143"/>
                  </a:lnTo>
                  <a:lnTo>
                    <a:pt x="221361" y="68453"/>
                  </a:lnTo>
                  <a:lnTo>
                    <a:pt x="215506" y="105003"/>
                  </a:lnTo>
                  <a:lnTo>
                    <a:pt x="210693" y="141732"/>
                  </a:lnTo>
                  <a:lnTo>
                    <a:pt x="206540" y="178587"/>
                  </a:lnTo>
                  <a:lnTo>
                    <a:pt x="205994" y="186994"/>
                  </a:lnTo>
                  <a:lnTo>
                    <a:pt x="206921" y="195656"/>
                  </a:lnTo>
                  <a:lnTo>
                    <a:pt x="210273" y="204889"/>
                  </a:lnTo>
                  <a:lnTo>
                    <a:pt x="217055" y="214960"/>
                  </a:lnTo>
                  <a:lnTo>
                    <a:pt x="227088" y="195681"/>
                  </a:lnTo>
                  <a:lnTo>
                    <a:pt x="234162" y="176110"/>
                  </a:lnTo>
                  <a:lnTo>
                    <a:pt x="240169" y="156692"/>
                  </a:lnTo>
                  <a:lnTo>
                    <a:pt x="246976" y="137909"/>
                  </a:lnTo>
                  <a:lnTo>
                    <a:pt x="253873" y="113817"/>
                  </a:lnTo>
                  <a:lnTo>
                    <a:pt x="256844" y="88861"/>
                  </a:lnTo>
                  <a:lnTo>
                    <a:pt x="259080" y="63652"/>
                  </a:lnTo>
                  <a:lnTo>
                    <a:pt x="263791" y="38798"/>
                  </a:lnTo>
                  <a:lnTo>
                    <a:pt x="265353" y="27508"/>
                  </a:lnTo>
                  <a:close/>
                </a:path>
                <a:path extrusionOk="0" h="890904" w="1070609">
                  <a:moveTo>
                    <a:pt x="300558" y="396011"/>
                  </a:moveTo>
                  <a:lnTo>
                    <a:pt x="298348" y="374637"/>
                  </a:lnTo>
                  <a:lnTo>
                    <a:pt x="288747" y="355130"/>
                  </a:lnTo>
                  <a:lnTo>
                    <a:pt x="273164" y="336994"/>
                  </a:lnTo>
                  <a:lnTo>
                    <a:pt x="268744" y="332727"/>
                  </a:lnTo>
                  <a:lnTo>
                    <a:pt x="266369" y="325539"/>
                  </a:lnTo>
                  <a:lnTo>
                    <a:pt x="247116" y="353910"/>
                  </a:lnTo>
                  <a:lnTo>
                    <a:pt x="247370" y="358876"/>
                  </a:lnTo>
                  <a:lnTo>
                    <a:pt x="249783" y="413651"/>
                  </a:lnTo>
                  <a:lnTo>
                    <a:pt x="252247" y="468401"/>
                  </a:lnTo>
                  <a:lnTo>
                    <a:pt x="254762" y="523125"/>
                  </a:lnTo>
                  <a:lnTo>
                    <a:pt x="257390" y="577799"/>
                  </a:lnTo>
                  <a:lnTo>
                    <a:pt x="262851" y="616102"/>
                  </a:lnTo>
                  <a:lnTo>
                    <a:pt x="275056" y="653503"/>
                  </a:lnTo>
                  <a:lnTo>
                    <a:pt x="282714" y="639838"/>
                  </a:lnTo>
                  <a:lnTo>
                    <a:pt x="287578" y="625703"/>
                  </a:lnTo>
                  <a:lnTo>
                    <a:pt x="289979" y="611276"/>
                  </a:lnTo>
                  <a:lnTo>
                    <a:pt x="290220" y="597115"/>
                  </a:lnTo>
                  <a:lnTo>
                    <a:pt x="290664" y="557885"/>
                  </a:lnTo>
                  <a:lnTo>
                    <a:pt x="293598" y="519163"/>
                  </a:lnTo>
                  <a:lnTo>
                    <a:pt x="295211" y="480441"/>
                  </a:lnTo>
                  <a:lnTo>
                    <a:pt x="291719" y="441617"/>
                  </a:lnTo>
                  <a:lnTo>
                    <a:pt x="290385" y="434682"/>
                  </a:lnTo>
                  <a:lnTo>
                    <a:pt x="291071" y="426148"/>
                  </a:lnTo>
                  <a:lnTo>
                    <a:pt x="294005" y="419747"/>
                  </a:lnTo>
                  <a:lnTo>
                    <a:pt x="300558" y="396011"/>
                  </a:lnTo>
                  <a:close/>
                </a:path>
                <a:path extrusionOk="0" h="890904" w="1070609">
                  <a:moveTo>
                    <a:pt x="431812" y="775690"/>
                  </a:moveTo>
                  <a:lnTo>
                    <a:pt x="431266" y="773010"/>
                  </a:lnTo>
                  <a:lnTo>
                    <a:pt x="428891" y="765962"/>
                  </a:lnTo>
                  <a:lnTo>
                    <a:pt x="425818" y="761707"/>
                  </a:lnTo>
                  <a:lnTo>
                    <a:pt x="414553" y="760222"/>
                  </a:lnTo>
                  <a:lnTo>
                    <a:pt x="412026" y="765022"/>
                  </a:lnTo>
                  <a:lnTo>
                    <a:pt x="404761" y="890282"/>
                  </a:lnTo>
                  <a:lnTo>
                    <a:pt x="425665" y="890282"/>
                  </a:lnTo>
                  <a:lnTo>
                    <a:pt x="426021" y="870597"/>
                  </a:lnTo>
                  <a:lnTo>
                    <a:pt x="427443" y="824191"/>
                  </a:lnTo>
                  <a:lnTo>
                    <a:pt x="431812" y="775690"/>
                  </a:lnTo>
                  <a:close/>
                </a:path>
                <a:path extrusionOk="0" h="890904" w="1070609">
                  <a:moveTo>
                    <a:pt x="620268" y="634047"/>
                  </a:moveTo>
                  <a:lnTo>
                    <a:pt x="619429" y="622871"/>
                  </a:lnTo>
                  <a:lnTo>
                    <a:pt x="614489" y="612952"/>
                  </a:lnTo>
                  <a:lnTo>
                    <a:pt x="604354" y="604583"/>
                  </a:lnTo>
                  <a:lnTo>
                    <a:pt x="598627" y="600163"/>
                  </a:lnTo>
                  <a:lnTo>
                    <a:pt x="593496" y="594880"/>
                  </a:lnTo>
                  <a:lnTo>
                    <a:pt x="588048" y="589953"/>
                  </a:lnTo>
                  <a:lnTo>
                    <a:pt x="581393" y="586574"/>
                  </a:lnTo>
                  <a:lnTo>
                    <a:pt x="576300" y="619734"/>
                  </a:lnTo>
                  <a:lnTo>
                    <a:pt x="580301" y="668591"/>
                  </a:lnTo>
                  <a:lnTo>
                    <a:pt x="591248" y="718108"/>
                  </a:lnTo>
                  <a:lnTo>
                    <a:pt x="606983" y="753262"/>
                  </a:lnTo>
                  <a:lnTo>
                    <a:pt x="612228" y="738708"/>
                  </a:lnTo>
                  <a:lnTo>
                    <a:pt x="617270" y="724433"/>
                  </a:lnTo>
                  <a:lnTo>
                    <a:pt x="619861" y="710260"/>
                  </a:lnTo>
                  <a:lnTo>
                    <a:pt x="617804" y="695972"/>
                  </a:lnTo>
                  <a:lnTo>
                    <a:pt x="614641" y="683133"/>
                  </a:lnTo>
                  <a:lnTo>
                    <a:pt x="614006" y="670737"/>
                  </a:lnTo>
                  <a:lnTo>
                    <a:pt x="615327" y="658507"/>
                  </a:lnTo>
                  <a:lnTo>
                    <a:pt x="618096" y="646176"/>
                  </a:lnTo>
                  <a:lnTo>
                    <a:pt x="620268" y="634047"/>
                  </a:lnTo>
                  <a:close/>
                </a:path>
                <a:path extrusionOk="0" h="890904" w="1070609">
                  <a:moveTo>
                    <a:pt x="743966" y="271856"/>
                  </a:moveTo>
                  <a:lnTo>
                    <a:pt x="741680" y="242735"/>
                  </a:lnTo>
                  <a:lnTo>
                    <a:pt x="730123" y="215988"/>
                  </a:lnTo>
                  <a:lnTo>
                    <a:pt x="707301" y="192036"/>
                  </a:lnTo>
                  <a:lnTo>
                    <a:pt x="700278" y="197065"/>
                  </a:lnTo>
                  <a:lnTo>
                    <a:pt x="696188" y="202806"/>
                  </a:lnTo>
                  <a:lnTo>
                    <a:pt x="694372" y="209042"/>
                  </a:lnTo>
                  <a:lnTo>
                    <a:pt x="694194" y="215506"/>
                  </a:lnTo>
                  <a:lnTo>
                    <a:pt x="697496" y="262674"/>
                  </a:lnTo>
                  <a:lnTo>
                    <a:pt x="701382" y="309803"/>
                  </a:lnTo>
                  <a:lnTo>
                    <a:pt x="706716" y="356781"/>
                  </a:lnTo>
                  <a:lnTo>
                    <a:pt x="714387" y="403517"/>
                  </a:lnTo>
                  <a:lnTo>
                    <a:pt x="716622" y="413499"/>
                  </a:lnTo>
                  <a:lnTo>
                    <a:pt x="723074" y="412699"/>
                  </a:lnTo>
                  <a:lnTo>
                    <a:pt x="726948" y="412305"/>
                  </a:lnTo>
                  <a:lnTo>
                    <a:pt x="730415" y="408978"/>
                  </a:lnTo>
                  <a:lnTo>
                    <a:pt x="729869" y="405104"/>
                  </a:lnTo>
                  <a:lnTo>
                    <a:pt x="732193" y="385000"/>
                  </a:lnTo>
                  <a:lnTo>
                    <a:pt x="739432" y="365226"/>
                  </a:lnTo>
                  <a:lnTo>
                    <a:pt x="743216" y="345097"/>
                  </a:lnTo>
                  <a:lnTo>
                    <a:pt x="735177" y="323951"/>
                  </a:lnTo>
                  <a:lnTo>
                    <a:pt x="732256" y="320230"/>
                  </a:lnTo>
                  <a:lnTo>
                    <a:pt x="737209" y="309956"/>
                  </a:lnTo>
                  <a:lnTo>
                    <a:pt x="738949" y="302907"/>
                  </a:lnTo>
                  <a:lnTo>
                    <a:pt x="743966" y="271856"/>
                  </a:lnTo>
                  <a:close/>
                </a:path>
                <a:path extrusionOk="0" h="890904" w="1070609">
                  <a:moveTo>
                    <a:pt x="893178" y="667905"/>
                  </a:moveTo>
                  <a:lnTo>
                    <a:pt x="873874" y="625906"/>
                  </a:lnTo>
                  <a:lnTo>
                    <a:pt x="866546" y="617562"/>
                  </a:lnTo>
                  <a:lnTo>
                    <a:pt x="859777" y="608761"/>
                  </a:lnTo>
                  <a:lnTo>
                    <a:pt x="853643" y="599376"/>
                  </a:lnTo>
                  <a:lnTo>
                    <a:pt x="849922" y="593128"/>
                  </a:lnTo>
                  <a:lnTo>
                    <a:pt x="844423" y="586727"/>
                  </a:lnTo>
                  <a:lnTo>
                    <a:pt x="827900" y="592429"/>
                  </a:lnTo>
                  <a:lnTo>
                    <a:pt x="823582" y="598982"/>
                  </a:lnTo>
                  <a:lnTo>
                    <a:pt x="822540" y="606577"/>
                  </a:lnTo>
                  <a:lnTo>
                    <a:pt x="821448" y="613765"/>
                  </a:lnTo>
                  <a:lnTo>
                    <a:pt x="821601" y="621258"/>
                  </a:lnTo>
                  <a:lnTo>
                    <a:pt x="825614" y="664527"/>
                  </a:lnTo>
                  <a:lnTo>
                    <a:pt x="832243" y="735342"/>
                  </a:lnTo>
                  <a:lnTo>
                    <a:pt x="835634" y="772464"/>
                  </a:lnTo>
                  <a:lnTo>
                    <a:pt x="847750" y="823760"/>
                  </a:lnTo>
                  <a:lnTo>
                    <a:pt x="861517" y="849833"/>
                  </a:lnTo>
                  <a:lnTo>
                    <a:pt x="866609" y="848144"/>
                  </a:lnTo>
                  <a:lnTo>
                    <a:pt x="871804" y="842810"/>
                  </a:lnTo>
                  <a:lnTo>
                    <a:pt x="875423" y="838047"/>
                  </a:lnTo>
                  <a:lnTo>
                    <a:pt x="877951" y="831646"/>
                  </a:lnTo>
                  <a:lnTo>
                    <a:pt x="878598" y="825792"/>
                  </a:lnTo>
                  <a:lnTo>
                    <a:pt x="882777" y="795629"/>
                  </a:lnTo>
                  <a:lnTo>
                    <a:pt x="887742" y="765543"/>
                  </a:lnTo>
                  <a:lnTo>
                    <a:pt x="891768" y="735342"/>
                  </a:lnTo>
                  <a:lnTo>
                    <a:pt x="893178" y="704799"/>
                  </a:lnTo>
                  <a:lnTo>
                    <a:pt x="893000" y="677024"/>
                  </a:lnTo>
                  <a:lnTo>
                    <a:pt x="893178" y="667905"/>
                  </a:lnTo>
                  <a:close/>
                </a:path>
                <a:path extrusionOk="0" h="890904" w="1070609">
                  <a:moveTo>
                    <a:pt x="992771" y="890282"/>
                  </a:moveTo>
                  <a:lnTo>
                    <a:pt x="976922" y="869899"/>
                  </a:lnTo>
                  <a:lnTo>
                    <a:pt x="967232" y="883526"/>
                  </a:lnTo>
                  <a:lnTo>
                    <a:pt x="964653" y="890282"/>
                  </a:lnTo>
                  <a:lnTo>
                    <a:pt x="992771" y="890282"/>
                  </a:lnTo>
                  <a:close/>
                </a:path>
                <a:path extrusionOk="0" h="890904" w="1070609">
                  <a:moveTo>
                    <a:pt x="1011897" y="146443"/>
                  </a:moveTo>
                  <a:lnTo>
                    <a:pt x="986396" y="104076"/>
                  </a:lnTo>
                  <a:lnTo>
                    <a:pt x="979944" y="98221"/>
                  </a:lnTo>
                  <a:lnTo>
                    <a:pt x="971423" y="100761"/>
                  </a:lnTo>
                  <a:lnTo>
                    <a:pt x="953008" y="164693"/>
                  </a:lnTo>
                  <a:lnTo>
                    <a:pt x="947839" y="229539"/>
                  </a:lnTo>
                  <a:lnTo>
                    <a:pt x="947407" y="261988"/>
                  </a:lnTo>
                  <a:lnTo>
                    <a:pt x="947915" y="287489"/>
                  </a:lnTo>
                  <a:lnTo>
                    <a:pt x="950150" y="313093"/>
                  </a:lnTo>
                  <a:lnTo>
                    <a:pt x="954849" y="338594"/>
                  </a:lnTo>
                  <a:lnTo>
                    <a:pt x="962736" y="363778"/>
                  </a:lnTo>
                  <a:lnTo>
                    <a:pt x="971715" y="361403"/>
                  </a:lnTo>
                  <a:lnTo>
                    <a:pt x="973455" y="355257"/>
                  </a:lnTo>
                  <a:lnTo>
                    <a:pt x="975677" y="349643"/>
                  </a:lnTo>
                  <a:lnTo>
                    <a:pt x="991095" y="300024"/>
                  </a:lnTo>
                  <a:lnTo>
                    <a:pt x="1000353" y="249224"/>
                  </a:lnTo>
                  <a:lnTo>
                    <a:pt x="1006322" y="197840"/>
                  </a:lnTo>
                  <a:lnTo>
                    <a:pt x="1011897" y="146443"/>
                  </a:lnTo>
                  <a:close/>
                </a:path>
                <a:path extrusionOk="0" h="890904" w="1070609">
                  <a:moveTo>
                    <a:pt x="1070165" y="448233"/>
                  </a:moveTo>
                  <a:lnTo>
                    <a:pt x="1051013" y="410718"/>
                  </a:lnTo>
                  <a:lnTo>
                    <a:pt x="1029512" y="388696"/>
                  </a:lnTo>
                  <a:lnTo>
                    <a:pt x="1024915" y="391236"/>
                  </a:lnTo>
                  <a:lnTo>
                    <a:pt x="1011910" y="455879"/>
                  </a:lnTo>
                  <a:lnTo>
                    <a:pt x="1010412" y="490194"/>
                  </a:lnTo>
                  <a:lnTo>
                    <a:pt x="1010805" y="524510"/>
                  </a:lnTo>
                  <a:lnTo>
                    <a:pt x="1014488" y="581431"/>
                  </a:lnTo>
                  <a:lnTo>
                    <a:pt x="1025004" y="628624"/>
                  </a:lnTo>
                  <a:lnTo>
                    <a:pt x="1036307" y="653503"/>
                  </a:lnTo>
                  <a:lnTo>
                    <a:pt x="1045171" y="632866"/>
                  </a:lnTo>
                  <a:lnTo>
                    <a:pt x="1057021" y="594639"/>
                  </a:lnTo>
                  <a:lnTo>
                    <a:pt x="1060970" y="549656"/>
                  </a:lnTo>
                  <a:lnTo>
                    <a:pt x="1062202" y="523595"/>
                  </a:lnTo>
                  <a:lnTo>
                    <a:pt x="1064488" y="497789"/>
                  </a:lnTo>
                  <a:lnTo>
                    <a:pt x="1069047" y="472528"/>
                  </a:lnTo>
                  <a:lnTo>
                    <a:pt x="1070165" y="448233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6" name="Google Shape;96;p8"/>
          <p:cNvSpPr/>
          <p:nvPr/>
        </p:nvSpPr>
        <p:spPr>
          <a:xfrm>
            <a:off x="0" y="6241432"/>
            <a:ext cx="1265684" cy="1307187"/>
          </a:xfrm>
          <a:custGeom>
            <a:rect b="b" l="l" r="r" t="t"/>
            <a:pathLst>
              <a:path extrusionOk="0" h="910590" w="748030">
                <a:moveTo>
                  <a:pt x="746345" y="910308"/>
                </a:moveTo>
                <a:lnTo>
                  <a:pt x="0" y="910308"/>
                </a:lnTo>
                <a:lnTo>
                  <a:pt x="0" y="0"/>
                </a:lnTo>
                <a:lnTo>
                  <a:pt x="34421" y="18478"/>
                </a:lnTo>
                <a:lnTo>
                  <a:pt x="70160" y="38878"/>
                </a:lnTo>
                <a:lnTo>
                  <a:pt x="105746" y="60348"/>
                </a:lnTo>
                <a:lnTo>
                  <a:pt x="141127" y="82795"/>
                </a:lnTo>
                <a:lnTo>
                  <a:pt x="176251" y="106127"/>
                </a:lnTo>
                <a:lnTo>
                  <a:pt x="211065" y="130252"/>
                </a:lnTo>
                <a:lnTo>
                  <a:pt x="245518" y="155079"/>
                </a:lnTo>
                <a:lnTo>
                  <a:pt x="279557" y="180514"/>
                </a:lnTo>
                <a:lnTo>
                  <a:pt x="313130" y="206466"/>
                </a:lnTo>
                <a:lnTo>
                  <a:pt x="346185" y="232843"/>
                </a:lnTo>
                <a:lnTo>
                  <a:pt x="378668" y="259552"/>
                </a:lnTo>
                <a:lnTo>
                  <a:pt x="410529" y="286503"/>
                </a:lnTo>
                <a:lnTo>
                  <a:pt x="441715" y="313602"/>
                </a:lnTo>
                <a:lnTo>
                  <a:pt x="472173" y="340757"/>
                </a:lnTo>
                <a:lnTo>
                  <a:pt x="501851" y="367877"/>
                </a:lnTo>
                <a:lnTo>
                  <a:pt x="530698" y="394870"/>
                </a:lnTo>
                <a:lnTo>
                  <a:pt x="558660" y="421643"/>
                </a:lnTo>
                <a:lnTo>
                  <a:pt x="618436" y="486105"/>
                </a:lnTo>
                <a:lnTo>
                  <a:pt x="647804" y="528049"/>
                </a:lnTo>
                <a:lnTo>
                  <a:pt x="674168" y="574126"/>
                </a:lnTo>
                <a:lnTo>
                  <a:pt x="697903" y="624520"/>
                </a:lnTo>
                <a:lnTo>
                  <a:pt x="714466" y="667845"/>
                </a:lnTo>
                <a:lnTo>
                  <a:pt x="727954" y="713776"/>
                </a:lnTo>
                <a:lnTo>
                  <a:pt x="738170" y="762500"/>
                </a:lnTo>
                <a:lnTo>
                  <a:pt x="744919" y="814207"/>
                </a:lnTo>
                <a:lnTo>
                  <a:pt x="748004" y="869084"/>
                </a:lnTo>
                <a:lnTo>
                  <a:pt x="746345" y="910308"/>
                </a:lnTo>
                <a:close/>
              </a:path>
            </a:pathLst>
          </a:custGeom>
          <a:solidFill>
            <a:srgbClr val="FFCD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" name="Google Shape;97;p8"/>
          <p:cNvSpPr/>
          <p:nvPr/>
        </p:nvSpPr>
        <p:spPr>
          <a:xfrm>
            <a:off x="251757" y="6241432"/>
            <a:ext cx="62230" cy="342265"/>
          </a:xfrm>
          <a:custGeom>
            <a:rect b="b" l="l" r="r" t="t"/>
            <a:pathLst>
              <a:path extrusionOk="0" h="342264" w="62229">
                <a:moveTo>
                  <a:pt x="28341" y="341909"/>
                </a:moveTo>
                <a:lnTo>
                  <a:pt x="11415" y="271105"/>
                </a:lnTo>
                <a:lnTo>
                  <a:pt x="5433" y="218048"/>
                </a:lnTo>
                <a:lnTo>
                  <a:pt x="1523" y="159615"/>
                </a:lnTo>
                <a:lnTo>
                  <a:pt x="0" y="100599"/>
                </a:lnTo>
                <a:lnTo>
                  <a:pt x="1176" y="45796"/>
                </a:lnTo>
                <a:lnTo>
                  <a:pt x="5366" y="0"/>
                </a:lnTo>
                <a:lnTo>
                  <a:pt x="37955" y="0"/>
                </a:lnTo>
                <a:lnTo>
                  <a:pt x="52723" y="16614"/>
                </a:lnTo>
                <a:lnTo>
                  <a:pt x="60262" y="35248"/>
                </a:lnTo>
                <a:lnTo>
                  <a:pt x="62143" y="55521"/>
                </a:lnTo>
                <a:lnTo>
                  <a:pt x="59938" y="77050"/>
                </a:lnTo>
                <a:lnTo>
                  <a:pt x="57105" y="100096"/>
                </a:lnTo>
                <a:lnTo>
                  <a:pt x="55535" y="123272"/>
                </a:lnTo>
                <a:lnTo>
                  <a:pt x="54130" y="146391"/>
                </a:lnTo>
                <a:lnTo>
                  <a:pt x="51798" y="169265"/>
                </a:lnTo>
                <a:lnTo>
                  <a:pt x="49729" y="188533"/>
                </a:lnTo>
                <a:lnTo>
                  <a:pt x="49116" y="207297"/>
                </a:lnTo>
                <a:lnTo>
                  <a:pt x="50092" y="225949"/>
                </a:lnTo>
                <a:lnTo>
                  <a:pt x="52788" y="244881"/>
                </a:lnTo>
                <a:lnTo>
                  <a:pt x="52388" y="267623"/>
                </a:lnTo>
                <a:lnTo>
                  <a:pt x="46408" y="296276"/>
                </a:lnTo>
                <a:lnTo>
                  <a:pt x="37506" y="323489"/>
                </a:lnTo>
                <a:lnTo>
                  <a:pt x="28341" y="341909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" name="Google Shape;98;p8"/>
          <p:cNvSpPr/>
          <p:nvPr/>
        </p:nvSpPr>
        <p:spPr>
          <a:xfrm>
            <a:off x="1521491" y="6523270"/>
            <a:ext cx="93345" cy="408305"/>
          </a:xfrm>
          <a:custGeom>
            <a:rect b="b" l="l" r="r" t="t"/>
            <a:pathLst>
              <a:path extrusionOk="0" h="408304" w="93344">
                <a:moveTo>
                  <a:pt x="11830" y="408076"/>
                </a:moveTo>
                <a:lnTo>
                  <a:pt x="7304" y="374818"/>
                </a:lnTo>
                <a:lnTo>
                  <a:pt x="2778" y="341826"/>
                </a:lnTo>
                <a:lnTo>
                  <a:pt x="0" y="308835"/>
                </a:lnTo>
                <a:lnTo>
                  <a:pt x="717" y="275577"/>
                </a:lnTo>
                <a:lnTo>
                  <a:pt x="4883" y="229499"/>
                </a:lnTo>
                <a:lnTo>
                  <a:pt x="8856" y="183421"/>
                </a:lnTo>
                <a:lnTo>
                  <a:pt x="12715" y="137342"/>
                </a:lnTo>
                <a:lnTo>
                  <a:pt x="16541" y="91264"/>
                </a:lnTo>
                <a:lnTo>
                  <a:pt x="20961" y="38544"/>
                </a:lnTo>
                <a:lnTo>
                  <a:pt x="40214" y="0"/>
                </a:lnTo>
                <a:lnTo>
                  <a:pt x="47370" y="886"/>
                </a:lnTo>
                <a:lnTo>
                  <a:pt x="52135" y="5508"/>
                </a:lnTo>
                <a:lnTo>
                  <a:pt x="55996" y="11555"/>
                </a:lnTo>
                <a:lnTo>
                  <a:pt x="60445" y="16713"/>
                </a:lnTo>
                <a:lnTo>
                  <a:pt x="81761" y="39292"/>
                </a:lnTo>
                <a:lnTo>
                  <a:pt x="91889" y="64798"/>
                </a:lnTo>
                <a:lnTo>
                  <a:pt x="93280" y="92404"/>
                </a:lnTo>
                <a:lnTo>
                  <a:pt x="88385" y="121285"/>
                </a:lnTo>
                <a:lnTo>
                  <a:pt x="77482" y="172786"/>
                </a:lnTo>
                <a:lnTo>
                  <a:pt x="68986" y="224655"/>
                </a:lnTo>
                <a:lnTo>
                  <a:pt x="61271" y="276645"/>
                </a:lnTo>
                <a:lnTo>
                  <a:pt x="52711" y="328510"/>
                </a:lnTo>
                <a:lnTo>
                  <a:pt x="38766" y="370527"/>
                </a:lnTo>
                <a:lnTo>
                  <a:pt x="27033" y="389856"/>
                </a:lnTo>
                <a:lnTo>
                  <a:pt x="11830" y="40807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8"/>
          <p:cNvSpPr/>
          <p:nvPr/>
        </p:nvSpPr>
        <p:spPr>
          <a:xfrm>
            <a:off x="1341488" y="7010582"/>
            <a:ext cx="81915" cy="314960"/>
          </a:xfrm>
          <a:custGeom>
            <a:rect b="b" l="l" r="r" t="t"/>
            <a:pathLst>
              <a:path extrusionOk="0" h="314959" w="81915">
                <a:moveTo>
                  <a:pt x="41567" y="314871"/>
                </a:moveTo>
                <a:lnTo>
                  <a:pt x="20393" y="268830"/>
                </a:lnTo>
                <a:lnTo>
                  <a:pt x="9372" y="223685"/>
                </a:lnTo>
                <a:lnTo>
                  <a:pt x="5138" y="181884"/>
                </a:lnTo>
                <a:lnTo>
                  <a:pt x="1882" y="141028"/>
                </a:lnTo>
                <a:lnTo>
                  <a:pt x="0" y="99567"/>
                </a:lnTo>
                <a:lnTo>
                  <a:pt x="50" y="58038"/>
                </a:lnTo>
                <a:lnTo>
                  <a:pt x="343" y="44345"/>
                </a:lnTo>
                <a:lnTo>
                  <a:pt x="2235" y="37947"/>
                </a:lnTo>
                <a:lnTo>
                  <a:pt x="4592" y="26896"/>
                </a:lnTo>
                <a:lnTo>
                  <a:pt x="7165" y="15659"/>
                </a:lnTo>
                <a:lnTo>
                  <a:pt x="12011" y="6079"/>
                </a:lnTo>
                <a:lnTo>
                  <a:pt x="21183" y="0"/>
                </a:lnTo>
                <a:lnTo>
                  <a:pt x="31490" y="579"/>
                </a:lnTo>
                <a:lnTo>
                  <a:pt x="37609" y="7613"/>
                </a:lnTo>
                <a:lnTo>
                  <a:pt x="42288" y="16991"/>
                </a:lnTo>
                <a:lnTo>
                  <a:pt x="48272" y="24599"/>
                </a:lnTo>
                <a:lnTo>
                  <a:pt x="67874" y="44348"/>
                </a:lnTo>
                <a:lnTo>
                  <a:pt x="77981" y="67375"/>
                </a:lnTo>
                <a:lnTo>
                  <a:pt x="81569" y="92645"/>
                </a:lnTo>
                <a:lnTo>
                  <a:pt x="81610" y="119113"/>
                </a:lnTo>
                <a:lnTo>
                  <a:pt x="81418" y="150468"/>
                </a:lnTo>
                <a:lnTo>
                  <a:pt x="81580" y="181884"/>
                </a:lnTo>
                <a:lnTo>
                  <a:pt x="76644" y="244475"/>
                </a:lnTo>
                <a:lnTo>
                  <a:pt x="67463" y="281625"/>
                </a:lnTo>
                <a:lnTo>
                  <a:pt x="57718" y="299078"/>
                </a:lnTo>
                <a:lnTo>
                  <a:pt x="41567" y="314871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" name="Google Shape;100;p8"/>
          <p:cNvSpPr/>
          <p:nvPr/>
        </p:nvSpPr>
        <p:spPr>
          <a:xfrm>
            <a:off x="141447" y="6622736"/>
            <a:ext cx="67945" cy="395605"/>
          </a:xfrm>
          <a:custGeom>
            <a:rect b="b" l="l" r="r" t="t"/>
            <a:pathLst>
              <a:path extrusionOk="0" h="395604" w="67945">
                <a:moveTo>
                  <a:pt x="38638" y="395287"/>
                </a:moveTo>
                <a:lnTo>
                  <a:pt x="28543" y="373791"/>
                </a:lnTo>
                <a:lnTo>
                  <a:pt x="23140" y="352828"/>
                </a:lnTo>
                <a:lnTo>
                  <a:pt x="20463" y="332479"/>
                </a:lnTo>
                <a:lnTo>
                  <a:pt x="18547" y="312826"/>
                </a:lnTo>
                <a:lnTo>
                  <a:pt x="15031" y="281723"/>
                </a:lnTo>
                <a:lnTo>
                  <a:pt x="11967" y="250572"/>
                </a:lnTo>
                <a:lnTo>
                  <a:pt x="9748" y="219309"/>
                </a:lnTo>
                <a:lnTo>
                  <a:pt x="8693" y="185280"/>
                </a:lnTo>
                <a:lnTo>
                  <a:pt x="7740" y="152553"/>
                </a:lnTo>
                <a:lnTo>
                  <a:pt x="5542" y="117221"/>
                </a:lnTo>
                <a:lnTo>
                  <a:pt x="2849" y="81879"/>
                </a:lnTo>
                <a:lnTo>
                  <a:pt x="335" y="46532"/>
                </a:lnTo>
                <a:lnTo>
                  <a:pt x="0" y="39435"/>
                </a:lnTo>
                <a:lnTo>
                  <a:pt x="0" y="25312"/>
                </a:lnTo>
                <a:lnTo>
                  <a:pt x="18242" y="0"/>
                </a:lnTo>
                <a:lnTo>
                  <a:pt x="23652" y="4356"/>
                </a:lnTo>
                <a:lnTo>
                  <a:pt x="26675" y="10909"/>
                </a:lnTo>
                <a:lnTo>
                  <a:pt x="32258" y="20629"/>
                </a:lnTo>
                <a:lnTo>
                  <a:pt x="38992" y="29322"/>
                </a:lnTo>
                <a:lnTo>
                  <a:pt x="46601" y="37317"/>
                </a:lnTo>
                <a:lnTo>
                  <a:pt x="54806" y="44945"/>
                </a:lnTo>
                <a:lnTo>
                  <a:pt x="61368" y="52838"/>
                </a:lnTo>
                <a:lnTo>
                  <a:pt x="65283" y="61910"/>
                </a:lnTo>
                <a:lnTo>
                  <a:pt x="67121" y="71800"/>
                </a:lnTo>
                <a:lnTo>
                  <a:pt x="67455" y="82143"/>
                </a:lnTo>
                <a:lnTo>
                  <a:pt x="66604" y="133625"/>
                </a:lnTo>
                <a:lnTo>
                  <a:pt x="65642" y="185280"/>
                </a:lnTo>
                <a:lnTo>
                  <a:pt x="63467" y="237191"/>
                </a:lnTo>
                <a:lnTo>
                  <a:pt x="58976" y="289441"/>
                </a:lnTo>
                <a:lnTo>
                  <a:pt x="51067" y="342112"/>
                </a:lnTo>
                <a:lnTo>
                  <a:pt x="38638" y="39528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8"/>
          <p:cNvSpPr/>
          <p:nvPr/>
        </p:nvSpPr>
        <p:spPr>
          <a:xfrm>
            <a:off x="1022105" y="6930510"/>
            <a:ext cx="91440" cy="255270"/>
          </a:xfrm>
          <a:custGeom>
            <a:rect b="b" l="l" r="r" t="t"/>
            <a:pathLst>
              <a:path extrusionOk="0" h="255270" w="91440">
                <a:moveTo>
                  <a:pt x="48758" y="254747"/>
                </a:moveTo>
                <a:lnTo>
                  <a:pt x="28297" y="212075"/>
                </a:lnTo>
                <a:lnTo>
                  <a:pt x="16018" y="169518"/>
                </a:lnTo>
                <a:lnTo>
                  <a:pt x="7777" y="111536"/>
                </a:lnTo>
                <a:lnTo>
                  <a:pt x="841" y="53478"/>
                </a:lnTo>
                <a:lnTo>
                  <a:pt x="0" y="43419"/>
                </a:lnTo>
                <a:lnTo>
                  <a:pt x="176" y="33404"/>
                </a:lnTo>
                <a:lnTo>
                  <a:pt x="1850" y="23529"/>
                </a:lnTo>
                <a:lnTo>
                  <a:pt x="5502" y="13892"/>
                </a:lnTo>
                <a:lnTo>
                  <a:pt x="12502" y="3615"/>
                </a:lnTo>
                <a:lnTo>
                  <a:pt x="19774" y="0"/>
                </a:lnTo>
                <a:lnTo>
                  <a:pt x="27698" y="3006"/>
                </a:lnTo>
                <a:lnTo>
                  <a:pt x="36655" y="12596"/>
                </a:lnTo>
                <a:lnTo>
                  <a:pt x="41311" y="19526"/>
                </a:lnTo>
                <a:lnTo>
                  <a:pt x="45920" y="26682"/>
                </a:lnTo>
                <a:lnTo>
                  <a:pt x="50957" y="32936"/>
                </a:lnTo>
                <a:lnTo>
                  <a:pt x="56899" y="37158"/>
                </a:lnTo>
                <a:lnTo>
                  <a:pt x="75101" y="49402"/>
                </a:lnTo>
                <a:lnTo>
                  <a:pt x="85196" y="65335"/>
                </a:lnTo>
                <a:lnTo>
                  <a:pt x="89626" y="83909"/>
                </a:lnTo>
                <a:lnTo>
                  <a:pt x="90833" y="104074"/>
                </a:lnTo>
                <a:lnTo>
                  <a:pt x="90802" y="116177"/>
                </a:lnTo>
                <a:lnTo>
                  <a:pt x="90448" y="128287"/>
                </a:lnTo>
                <a:lnTo>
                  <a:pt x="90036" y="140560"/>
                </a:lnTo>
                <a:lnTo>
                  <a:pt x="89843" y="152500"/>
                </a:lnTo>
                <a:lnTo>
                  <a:pt x="87826" y="179936"/>
                </a:lnTo>
                <a:lnTo>
                  <a:pt x="81040" y="206057"/>
                </a:lnTo>
                <a:lnTo>
                  <a:pt x="68385" y="230961"/>
                </a:lnTo>
                <a:lnTo>
                  <a:pt x="48758" y="25474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8"/>
          <p:cNvSpPr/>
          <p:nvPr/>
        </p:nvSpPr>
        <p:spPr>
          <a:xfrm>
            <a:off x="636841" y="6924918"/>
            <a:ext cx="78740" cy="285115"/>
          </a:xfrm>
          <a:custGeom>
            <a:rect b="b" l="l" r="r" t="t"/>
            <a:pathLst>
              <a:path extrusionOk="0" h="285114" w="78740">
                <a:moveTo>
                  <a:pt x="43665" y="284534"/>
                </a:moveTo>
                <a:lnTo>
                  <a:pt x="22956" y="237806"/>
                </a:lnTo>
                <a:lnTo>
                  <a:pt x="15417" y="200103"/>
                </a:lnTo>
                <a:lnTo>
                  <a:pt x="11732" y="159576"/>
                </a:lnTo>
                <a:lnTo>
                  <a:pt x="4512" y="82324"/>
                </a:lnTo>
                <a:lnTo>
                  <a:pt x="139" y="35053"/>
                </a:lnTo>
                <a:lnTo>
                  <a:pt x="0" y="26925"/>
                </a:lnTo>
                <a:lnTo>
                  <a:pt x="2324" y="10746"/>
                </a:lnTo>
                <a:lnTo>
                  <a:pt x="6984" y="3659"/>
                </a:lnTo>
                <a:lnTo>
                  <a:pt x="15417" y="725"/>
                </a:lnTo>
                <a:lnTo>
                  <a:pt x="21977" y="0"/>
                </a:lnTo>
                <a:lnTo>
                  <a:pt x="27327" y="2148"/>
                </a:lnTo>
                <a:lnTo>
                  <a:pt x="31634" y="6201"/>
                </a:lnTo>
                <a:lnTo>
                  <a:pt x="35064" y="11190"/>
                </a:lnTo>
                <a:lnTo>
                  <a:pt x="41765" y="21432"/>
                </a:lnTo>
                <a:lnTo>
                  <a:pt x="49158" y="31034"/>
                </a:lnTo>
                <a:lnTo>
                  <a:pt x="57156" y="40140"/>
                </a:lnTo>
                <a:lnTo>
                  <a:pt x="65671" y="48896"/>
                </a:lnTo>
                <a:lnTo>
                  <a:pt x="72066" y="56998"/>
                </a:lnTo>
                <a:lnTo>
                  <a:pt x="76022" y="65959"/>
                </a:lnTo>
                <a:lnTo>
                  <a:pt x="77930" y="75653"/>
                </a:lnTo>
                <a:lnTo>
                  <a:pt x="78181" y="85955"/>
                </a:lnTo>
                <a:lnTo>
                  <a:pt x="77993" y="95934"/>
                </a:lnTo>
                <a:lnTo>
                  <a:pt x="78181" y="126239"/>
                </a:lnTo>
                <a:lnTo>
                  <a:pt x="76666" y="159576"/>
                </a:lnTo>
                <a:lnTo>
                  <a:pt x="72267" y="192548"/>
                </a:lnTo>
                <a:lnTo>
                  <a:pt x="66856" y="225379"/>
                </a:lnTo>
                <a:lnTo>
                  <a:pt x="62306" y="258294"/>
                </a:lnTo>
                <a:lnTo>
                  <a:pt x="61556" y="264695"/>
                </a:lnTo>
                <a:lnTo>
                  <a:pt x="58826" y="271693"/>
                </a:lnTo>
                <a:lnTo>
                  <a:pt x="54864" y="276900"/>
                </a:lnTo>
                <a:lnTo>
                  <a:pt x="49218" y="282706"/>
                </a:lnTo>
                <a:lnTo>
                  <a:pt x="43665" y="284534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3" name="Google Shape;10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77726" y="6604199"/>
            <a:ext cx="83439" cy="2339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"/>
          <p:cNvSpPr/>
          <p:nvPr/>
        </p:nvSpPr>
        <p:spPr>
          <a:xfrm>
            <a:off x="0" y="7186977"/>
            <a:ext cx="12065" cy="313690"/>
          </a:xfrm>
          <a:custGeom>
            <a:rect b="b" l="l" r="r" t="t"/>
            <a:pathLst>
              <a:path extrusionOk="0" h="313690" w="12065">
                <a:moveTo>
                  <a:pt x="0" y="313414"/>
                </a:moveTo>
                <a:lnTo>
                  <a:pt x="0" y="0"/>
                </a:lnTo>
                <a:lnTo>
                  <a:pt x="1058" y="2302"/>
                </a:lnTo>
                <a:lnTo>
                  <a:pt x="6821" y="19540"/>
                </a:lnTo>
                <a:lnTo>
                  <a:pt x="10424" y="37273"/>
                </a:lnTo>
                <a:lnTo>
                  <a:pt x="11607" y="55430"/>
                </a:lnTo>
                <a:lnTo>
                  <a:pt x="11228" y="111914"/>
                </a:lnTo>
                <a:lnTo>
                  <a:pt x="10553" y="168411"/>
                </a:lnTo>
                <a:lnTo>
                  <a:pt x="9936" y="224910"/>
                </a:lnTo>
                <a:lnTo>
                  <a:pt x="9728" y="281401"/>
                </a:lnTo>
                <a:lnTo>
                  <a:pt x="7437" y="295555"/>
                </a:lnTo>
                <a:lnTo>
                  <a:pt x="2109" y="308611"/>
                </a:lnTo>
                <a:lnTo>
                  <a:pt x="0" y="313414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8"/>
          <p:cNvSpPr/>
          <p:nvPr/>
        </p:nvSpPr>
        <p:spPr>
          <a:xfrm>
            <a:off x="1403505" y="7540716"/>
            <a:ext cx="26034" cy="7620"/>
          </a:xfrm>
          <a:custGeom>
            <a:rect b="b" l="l" r="r" t="t"/>
            <a:pathLst>
              <a:path extrusionOk="0" h="7620" w="26034">
                <a:moveTo>
                  <a:pt x="25584" y="7621"/>
                </a:moveTo>
                <a:lnTo>
                  <a:pt x="0" y="7621"/>
                </a:lnTo>
                <a:lnTo>
                  <a:pt x="2757" y="3542"/>
                </a:lnTo>
                <a:lnTo>
                  <a:pt x="9565" y="0"/>
                </a:lnTo>
                <a:lnTo>
                  <a:pt x="17193" y="1313"/>
                </a:lnTo>
                <a:lnTo>
                  <a:pt x="25396" y="7380"/>
                </a:lnTo>
                <a:lnTo>
                  <a:pt x="25584" y="7621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" name="Google Shape;106;p8"/>
          <p:cNvSpPr/>
          <p:nvPr/>
        </p:nvSpPr>
        <p:spPr>
          <a:xfrm>
            <a:off x="10617" y="6637265"/>
            <a:ext cx="58419" cy="358140"/>
          </a:xfrm>
          <a:custGeom>
            <a:rect b="b" l="l" r="r" t="t"/>
            <a:pathLst>
              <a:path extrusionOk="0" h="358139" w="58419">
                <a:moveTo>
                  <a:pt x="30403" y="357886"/>
                </a:moveTo>
                <a:lnTo>
                  <a:pt x="17141" y="317085"/>
                </a:lnTo>
                <a:lnTo>
                  <a:pt x="11214" y="275285"/>
                </a:lnTo>
                <a:lnTo>
                  <a:pt x="8885" y="227547"/>
                </a:lnTo>
                <a:lnTo>
                  <a:pt x="6654" y="179776"/>
                </a:lnTo>
                <a:lnTo>
                  <a:pt x="4495" y="131982"/>
                </a:lnTo>
                <a:lnTo>
                  <a:pt x="292" y="36372"/>
                </a:lnTo>
                <a:lnTo>
                  <a:pt x="0" y="30962"/>
                </a:lnTo>
                <a:lnTo>
                  <a:pt x="20929" y="0"/>
                </a:lnTo>
                <a:lnTo>
                  <a:pt x="23558" y="7835"/>
                </a:lnTo>
                <a:lnTo>
                  <a:pt x="28371" y="12509"/>
                </a:lnTo>
                <a:lnTo>
                  <a:pt x="45369" y="32285"/>
                </a:lnTo>
                <a:lnTo>
                  <a:pt x="55829" y="53581"/>
                </a:lnTo>
                <a:lnTo>
                  <a:pt x="58239" y="76924"/>
                </a:lnTo>
                <a:lnTo>
                  <a:pt x="51092" y="102844"/>
                </a:lnTo>
                <a:lnTo>
                  <a:pt x="47866" y="109791"/>
                </a:lnTo>
                <a:lnTo>
                  <a:pt x="47180" y="119113"/>
                </a:lnTo>
                <a:lnTo>
                  <a:pt x="48615" y="126657"/>
                </a:lnTo>
                <a:lnTo>
                  <a:pt x="52414" y="169032"/>
                </a:lnTo>
                <a:lnTo>
                  <a:pt x="50650" y="211315"/>
                </a:lnTo>
                <a:lnTo>
                  <a:pt x="47472" y="253597"/>
                </a:lnTo>
                <a:lnTo>
                  <a:pt x="47020" y="296358"/>
                </a:lnTo>
                <a:lnTo>
                  <a:pt x="46732" y="311871"/>
                </a:lnTo>
                <a:lnTo>
                  <a:pt x="44111" y="327601"/>
                </a:lnTo>
                <a:lnTo>
                  <a:pt x="38793" y="342995"/>
                </a:lnTo>
                <a:lnTo>
                  <a:pt x="30403" y="35788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" name="Google Shape;107;p8"/>
          <p:cNvSpPr/>
          <p:nvPr/>
        </p:nvSpPr>
        <p:spPr>
          <a:xfrm>
            <a:off x="788691" y="7231346"/>
            <a:ext cx="69850" cy="297815"/>
          </a:xfrm>
          <a:custGeom>
            <a:rect b="b" l="l" r="r" t="t"/>
            <a:pathLst>
              <a:path extrusionOk="0" h="297815" w="69850">
                <a:moveTo>
                  <a:pt x="23460" y="297548"/>
                </a:moveTo>
                <a:lnTo>
                  <a:pt x="23460" y="290106"/>
                </a:lnTo>
                <a:lnTo>
                  <a:pt x="21276" y="283705"/>
                </a:lnTo>
                <a:lnTo>
                  <a:pt x="16653" y="265891"/>
                </a:lnTo>
                <a:lnTo>
                  <a:pt x="14286" y="247810"/>
                </a:lnTo>
                <a:lnTo>
                  <a:pt x="13369" y="229607"/>
                </a:lnTo>
                <a:lnTo>
                  <a:pt x="13097" y="211429"/>
                </a:lnTo>
                <a:lnTo>
                  <a:pt x="12000" y="172892"/>
                </a:lnTo>
                <a:lnTo>
                  <a:pt x="9817" y="134453"/>
                </a:lnTo>
                <a:lnTo>
                  <a:pt x="6296" y="96116"/>
                </a:lnTo>
                <a:lnTo>
                  <a:pt x="1184" y="57886"/>
                </a:lnTo>
                <a:lnTo>
                  <a:pt x="0" y="43585"/>
                </a:lnTo>
                <a:lnTo>
                  <a:pt x="1584" y="29329"/>
                </a:lnTo>
                <a:lnTo>
                  <a:pt x="7074" y="14879"/>
                </a:lnTo>
                <a:lnTo>
                  <a:pt x="17605" y="0"/>
                </a:lnTo>
                <a:lnTo>
                  <a:pt x="41331" y="30519"/>
                </a:lnTo>
                <a:lnTo>
                  <a:pt x="59739" y="61602"/>
                </a:lnTo>
                <a:lnTo>
                  <a:pt x="69681" y="96174"/>
                </a:lnTo>
                <a:lnTo>
                  <a:pt x="68012" y="137160"/>
                </a:lnTo>
                <a:lnTo>
                  <a:pt x="62690" y="170269"/>
                </a:lnTo>
                <a:lnTo>
                  <a:pt x="58431" y="203927"/>
                </a:lnTo>
                <a:lnTo>
                  <a:pt x="48365" y="271360"/>
                </a:lnTo>
                <a:lnTo>
                  <a:pt x="43945" y="286486"/>
                </a:lnTo>
                <a:lnTo>
                  <a:pt x="41913" y="291452"/>
                </a:lnTo>
                <a:lnTo>
                  <a:pt x="39043" y="296506"/>
                </a:lnTo>
                <a:lnTo>
                  <a:pt x="23460" y="29754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8"/>
          <p:cNvSpPr/>
          <p:nvPr/>
        </p:nvSpPr>
        <p:spPr>
          <a:xfrm>
            <a:off x="774153" y="6392384"/>
            <a:ext cx="133985" cy="603250"/>
          </a:xfrm>
          <a:custGeom>
            <a:rect b="b" l="l" r="r" t="t"/>
            <a:pathLst>
              <a:path extrusionOk="0" h="603250" w="133984">
                <a:moveTo>
                  <a:pt x="70294" y="49428"/>
                </a:moveTo>
                <a:lnTo>
                  <a:pt x="52844" y="13462"/>
                </a:lnTo>
                <a:lnTo>
                  <a:pt x="31178" y="0"/>
                </a:lnTo>
                <a:lnTo>
                  <a:pt x="25920" y="2667"/>
                </a:lnTo>
                <a:lnTo>
                  <a:pt x="6121" y="69303"/>
                </a:lnTo>
                <a:lnTo>
                  <a:pt x="469" y="140106"/>
                </a:lnTo>
                <a:lnTo>
                  <a:pt x="0" y="175526"/>
                </a:lnTo>
                <a:lnTo>
                  <a:pt x="558" y="203352"/>
                </a:lnTo>
                <a:lnTo>
                  <a:pt x="2997" y="231292"/>
                </a:lnTo>
                <a:lnTo>
                  <a:pt x="8115" y="259130"/>
                </a:lnTo>
                <a:lnTo>
                  <a:pt x="16713" y="286600"/>
                </a:lnTo>
                <a:lnTo>
                  <a:pt x="26492" y="284022"/>
                </a:lnTo>
                <a:lnTo>
                  <a:pt x="28371" y="277329"/>
                </a:lnTo>
                <a:lnTo>
                  <a:pt x="30861" y="271221"/>
                </a:lnTo>
                <a:lnTo>
                  <a:pt x="47637" y="217030"/>
                </a:lnTo>
                <a:lnTo>
                  <a:pt x="57708" y="161582"/>
                </a:lnTo>
                <a:lnTo>
                  <a:pt x="64223" y="105498"/>
                </a:lnTo>
                <a:lnTo>
                  <a:pt x="70294" y="49428"/>
                </a:lnTo>
                <a:close/>
              </a:path>
              <a:path extrusionOk="0" h="603250" w="133984">
                <a:moveTo>
                  <a:pt x="133858" y="378777"/>
                </a:moveTo>
                <a:lnTo>
                  <a:pt x="112979" y="337832"/>
                </a:lnTo>
                <a:lnTo>
                  <a:pt x="89535" y="313804"/>
                </a:lnTo>
                <a:lnTo>
                  <a:pt x="84505" y="316585"/>
                </a:lnTo>
                <a:lnTo>
                  <a:pt x="70332" y="387121"/>
                </a:lnTo>
                <a:lnTo>
                  <a:pt x="68694" y="424573"/>
                </a:lnTo>
                <a:lnTo>
                  <a:pt x="69138" y="462026"/>
                </a:lnTo>
                <a:lnTo>
                  <a:pt x="73139" y="524154"/>
                </a:lnTo>
                <a:lnTo>
                  <a:pt x="84594" y="575652"/>
                </a:lnTo>
                <a:lnTo>
                  <a:pt x="96939" y="602767"/>
                </a:lnTo>
                <a:lnTo>
                  <a:pt x="106591" y="580263"/>
                </a:lnTo>
                <a:lnTo>
                  <a:pt x="119519" y="538556"/>
                </a:lnTo>
                <a:lnTo>
                  <a:pt x="123812" y="489458"/>
                </a:lnTo>
                <a:lnTo>
                  <a:pt x="125158" y="461022"/>
                </a:lnTo>
                <a:lnTo>
                  <a:pt x="127635" y="432854"/>
                </a:lnTo>
                <a:lnTo>
                  <a:pt x="132600" y="405269"/>
                </a:lnTo>
                <a:lnTo>
                  <a:pt x="133858" y="37877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Google Shape;109;p8"/>
          <p:cNvSpPr/>
          <p:nvPr/>
        </p:nvSpPr>
        <p:spPr>
          <a:xfrm>
            <a:off x="392707" y="7371833"/>
            <a:ext cx="59055" cy="176530"/>
          </a:xfrm>
          <a:custGeom>
            <a:rect b="b" l="l" r="r" t="t"/>
            <a:pathLst>
              <a:path extrusionOk="0" h="176529" w="59054">
                <a:moveTo>
                  <a:pt x="46756" y="176504"/>
                </a:moveTo>
                <a:lnTo>
                  <a:pt x="9219" y="176504"/>
                </a:lnTo>
                <a:lnTo>
                  <a:pt x="3698" y="133791"/>
                </a:lnTo>
                <a:lnTo>
                  <a:pt x="0" y="87302"/>
                </a:lnTo>
                <a:lnTo>
                  <a:pt x="699" y="40436"/>
                </a:lnTo>
                <a:lnTo>
                  <a:pt x="1363" y="29287"/>
                </a:lnTo>
                <a:lnTo>
                  <a:pt x="2844" y="18689"/>
                </a:lnTo>
                <a:lnTo>
                  <a:pt x="6923" y="8856"/>
                </a:lnTo>
                <a:lnTo>
                  <a:pt x="15381" y="0"/>
                </a:lnTo>
                <a:lnTo>
                  <a:pt x="37745" y="32458"/>
                </a:lnTo>
                <a:lnTo>
                  <a:pt x="49677" y="67897"/>
                </a:lnTo>
                <a:lnTo>
                  <a:pt x="55275" y="105055"/>
                </a:lnTo>
                <a:lnTo>
                  <a:pt x="58637" y="142671"/>
                </a:lnTo>
                <a:lnTo>
                  <a:pt x="56437" y="153248"/>
                </a:lnTo>
                <a:lnTo>
                  <a:pt x="50831" y="163717"/>
                </a:lnTo>
                <a:lnTo>
                  <a:pt x="46537" y="174902"/>
                </a:lnTo>
                <a:lnTo>
                  <a:pt x="46756" y="176504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" name="Google Shape;110;p8"/>
          <p:cNvSpPr/>
          <p:nvPr/>
        </p:nvSpPr>
        <p:spPr>
          <a:xfrm>
            <a:off x="1642292" y="7039398"/>
            <a:ext cx="48260" cy="332740"/>
          </a:xfrm>
          <a:custGeom>
            <a:rect b="b" l="l" r="r" t="t"/>
            <a:pathLst>
              <a:path extrusionOk="0" h="332740" w="48260">
                <a:moveTo>
                  <a:pt x="23096" y="332435"/>
                </a:moveTo>
                <a:lnTo>
                  <a:pt x="10549" y="332435"/>
                </a:lnTo>
                <a:lnTo>
                  <a:pt x="7374" y="326631"/>
                </a:lnTo>
                <a:lnTo>
                  <a:pt x="3324" y="287064"/>
                </a:lnTo>
                <a:lnTo>
                  <a:pt x="0" y="195928"/>
                </a:lnTo>
                <a:lnTo>
                  <a:pt x="498" y="139190"/>
                </a:lnTo>
                <a:lnTo>
                  <a:pt x="2857" y="82497"/>
                </a:lnTo>
                <a:lnTo>
                  <a:pt x="7374" y="25844"/>
                </a:lnTo>
                <a:lnTo>
                  <a:pt x="19426" y="0"/>
                </a:lnTo>
                <a:lnTo>
                  <a:pt x="38050" y="22589"/>
                </a:lnTo>
                <a:lnTo>
                  <a:pt x="46344" y="47940"/>
                </a:lnTo>
                <a:lnTo>
                  <a:pt x="47951" y="74946"/>
                </a:lnTo>
                <a:lnTo>
                  <a:pt x="46515" y="102501"/>
                </a:lnTo>
                <a:lnTo>
                  <a:pt x="42064" y="144241"/>
                </a:lnTo>
                <a:lnTo>
                  <a:pt x="35857" y="185851"/>
                </a:lnTo>
                <a:lnTo>
                  <a:pt x="31120" y="227595"/>
                </a:lnTo>
                <a:lnTo>
                  <a:pt x="31079" y="269884"/>
                </a:lnTo>
                <a:lnTo>
                  <a:pt x="30619" y="282780"/>
                </a:lnTo>
                <a:lnTo>
                  <a:pt x="28414" y="295662"/>
                </a:lnTo>
                <a:lnTo>
                  <a:pt x="26491" y="308600"/>
                </a:lnTo>
                <a:lnTo>
                  <a:pt x="26868" y="321817"/>
                </a:lnTo>
                <a:lnTo>
                  <a:pt x="27706" y="326783"/>
                </a:lnTo>
                <a:lnTo>
                  <a:pt x="23096" y="332435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" name="Google Shape;111;p8"/>
          <p:cNvSpPr/>
          <p:nvPr/>
        </p:nvSpPr>
        <p:spPr>
          <a:xfrm>
            <a:off x="1152591" y="7366534"/>
            <a:ext cx="59690" cy="182245"/>
          </a:xfrm>
          <a:custGeom>
            <a:rect b="b" l="l" r="r" t="t"/>
            <a:pathLst>
              <a:path extrusionOk="0" h="182245" w="59690">
                <a:moveTo>
                  <a:pt x="55458" y="181803"/>
                </a:moveTo>
                <a:lnTo>
                  <a:pt x="17884" y="181803"/>
                </a:lnTo>
                <a:lnTo>
                  <a:pt x="11018" y="159474"/>
                </a:lnTo>
                <a:lnTo>
                  <a:pt x="2961" y="115558"/>
                </a:lnTo>
                <a:lnTo>
                  <a:pt x="0" y="70832"/>
                </a:lnTo>
                <a:lnTo>
                  <a:pt x="2016" y="25238"/>
                </a:lnTo>
                <a:lnTo>
                  <a:pt x="2409" y="19980"/>
                </a:lnTo>
                <a:lnTo>
                  <a:pt x="7070" y="9959"/>
                </a:lnTo>
                <a:lnTo>
                  <a:pt x="11656" y="3261"/>
                </a:lnTo>
                <a:lnTo>
                  <a:pt x="17027" y="0"/>
                </a:lnTo>
                <a:lnTo>
                  <a:pt x="22779" y="876"/>
                </a:lnTo>
                <a:lnTo>
                  <a:pt x="46659" y="35872"/>
                </a:lnTo>
                <a:lnTo>
                  <a:pt x="59486" y="106577"/>
                </a:lnTo>
                <a:lnTo>
                  <a:pt x="57896" y="142276"/>
                </a:lnTo>
                <a:lnTo>
                  <a:pt x="55515" y="177872"/>
                </a:lnTo>
                <a:lnTo>
                  <a:pt x="55458" y="181803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8"/>
          <p:cNvSpPr/>
          <p:nvPr/>
        </p:nvSpPr>
        <p:spPr>
          <a:xfrm>
            <a:off x="498081" y="6491571"/>
            <a:ext cx="54610" cy="241935"/>
          </a:xfrm>
          <a:custGeom>
            <a:rect b="b" l="l" r="r" t="t"/>
            <a:pathLst>
              <a:path extrusionOk="0" h="241935" w="54609">
                <a:moveTo>
                  <a:pt x="24460" y="241693"/>
                </a:moveTo>
                <a:lnTo>
                  <a:pt x="13626" y="179777"/>
                </a:lnTo>
                <a:lnTo>
                  <a:pt x="7823" y="128504"/>
                </a:lnTo>
                <a:lnTo>
                  <a:pt x="3600" y="77070"/>
                </a:lnTo>
                <a:lnTo>
                  <a:pt x="0" y="25590"/>
                </a:lnTo>
                <a:lnTo>
                  <a:pt x="194" y="18536"/>
                </a:lnTo>
                <a:lnTo>
                  <a:pt x="2157" y="11752"/>
                </a:lnTo>
                <a:lnTo>
                  <a:pt x="6613" y="5489"/>
                </a:lnTo>
                <a:lnTo>
                  <a:pt x="14287" y="0"/>
                </a:lnTo>
                <a:lnTo>
                  <a:pt x="39188" y="26109"/>
                </a:lnTo>
                <a:lnTo>
                  <a:pt x="51787" y="55305"/>
                </a:lnTo>
                <a:lnTo>
                  <a:pt x="54256" y="87096"/>
                </a:lnTo>
                <a:lnTo>
                  <a:pt x="48767" y="120992"/>
                </a:lnTo>
                <a:lnTo>
                  <a:pt x="46875" y="128676"/>
                </a:lnTo>
                <a:lnTo>
                  <a:pt x="41465" y="139890"/>
                </a:lnTo>
                <a:lnTo>
                  <a:pt x="44691" y="143967"/>
                </a:lnTo>
                <a:lnTo>
                  <a:pt x="53439" y="167040"/>
                </a:lnTo>
                <a:lnTo>
                  <a:pt x="49304" y="188996"/>
                </a:lnTo>
                <a:lnTo>
                  <a:pt x="41412" y="210573"/>
                </a:lnTo>
                <a:lnTo>
                  <a:pt x="38887" y="232511"/>
                </a:lnTo>
                <a:lnTo>
                  <a:pt x="39433" y="236728"/>
                </a:lnTo>
                <a:lnTo>
                  <a:pt x="35661" y="240347"/>
                </a:lnTo>
                <a:lnTo>
                  <a:pt x="31445" y="240792"/>
                </a:lnTo>
                <a:lnTo>
                  <a:pt x="24460" y="241693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8"/>
          <p:cNvSpPr/>
          <p:nvPr/>
        </p:nvSpPr>
        <p:spPr>
          <a:xfrm>
            <a:off x="0" y="6282021"/>
            <a:ext cx="31115" cy="180975"/>
          </a:xfrm>
          <a:custGeom>
            <a:rect b="b" l="l" r="r" t="t"/>
            <a:pathLst>
              <a:path extrusionOk="0" h="180975" w="31115">
                <a:moveTo>
                  <a:pt x="0" y="180822"/>
                </a:moveTo>
                <a:lnTo>
                  <a:pt x="0" y="5018"/>
                </a:lnTo>
                <a:lnTo>
                  <a:pt x="2314" y="1813"/>
                </a:lnTo>
                <a:lnTo>
                  <a:pt x="14236" y="0"/>
                </a:lnTo>
                <a:lnTo>
                  <a:pt x="23849" y="5835"/>
                </a:lnTo>
                <a:lnTo>
                  <a:pt x="29067" y="16819"/>
                </a:lnTo>
                <a:lnTo>
                  <a:pt x="30517" y="29973"/>
                </a:lnTo>
                <a:lnTo>
                  <a:pt x="28829" y="42316"/>
                </a:lnTo>
                <a:lnTo>
                  <a:pt x="23670" y="69438"/>
                </a:lnTo>
                <a:lnTo>
                  <a:pt x="21209" y="96950"/>
                </a:lnTo>
                <a:lnTo>
                  <a:pt x="17966" y="124192"/>
                </a:lnTo>
                <a:lnTo>
                  <a:pt x="10464" y="150507"/>
                </a:lnTo>
                <a:lnTo>
                  <a:pt x="3052" y="170973"/>
                </a:lnTo>
                <a:lnTo>
                  <a:pt x="0" y="180822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8"/>
          <p:cNvSpPr/>
          <p:nvPr/>
        </p:nvSpPr>
        <p:spPr>
          <a:xfrm>
            <a:off x="175548" y="7111686"/>
            <a:ext cx="36830" cy="303530"/>
          </a:xfrm>
          <a:custGeom>
            <a:rect b="b" l="l" r="r" t="t"/>
            <a:pathLst>
              <a:path extrusionOk="0" h="303529" w="36829">
                <a:moveTo>
                  <a:pt x="10480" y="302907"/>
                </a:moveTo>
                <a:lnTo>
                  <a:pt x="2798" y="292075"/>
                </a:lnTo>
                <a:lnTo>
                  <a:pt x="0" y="282003"/>
                </a:lnTo>
                <a:lnTo>
                  <a:pt x="111" y="272636"/>
                </a:lnTo>
                <a:lnTo>
                  <a:pt x="1158" y="263918"/>
                </a:lnTo>
                <a:lnTo>
                  <a:pt x="5264" y="209467"/>
                </a:lnTo>
                <a:lnTo>
                  <a:pt x="6856" y="154998"/>
                </a:lnTo>
                <a:lnTo>
                  <a:pt x="7250" y="100532"/>
                </a:lnTo>
                <a:lnTo>
                  <a:pt x="7762" y="46088"/>
                </a:lnTo>
                <a:lnTo>
                  <a:pt x="14849" y="5206"/>
                </a:lnTo>
                <a:lnTo>
                  <a:pt x="17630" y="0"/>
                </a:lnTo>
                <a:lnTo>
                  <a:pt x="29886" y="1587"/>
                </a:lnTo>
                <a:lnTo>
                  <a:pt x="33213" y="6248"/>
                </a:lnTo>
                <a:lnTo>
                  <a:pt x="34940" y="11455"/>
                </a:lnTo>
                <a:lnTo>
                  <a:pt x="35842" y="13931"/>
                </a:lnTo>
                <a:lnTo>
                  <a:pt x="36426" y="16865"/>
                </a:lnTo>
                <a:lnTo>
                  <a:pt x="36134" y="19291"/>
                </a:lnTo>
                <a:lnTo>
                  <a:pt x="31688" y="69788"/>
                </a:lnTo>
                <a:lnTo>
                  <a:pt x="30124" y="120446"/>
                </a:lnTo>
                <a:lnTo>
                  <a:pt x="29196" y="171117"/>
                </a:lnTo>
                <a:lnTo>
                  <a:pt x="26657" y="221653"/>
                </a:lnTo>
                <a:lnTo>
                  <a:pt x="20259" y="271907"/>
                </a:lnTo>
                <a:lnTo>
                  <a:pt x="18740" y="278756"/>
                </a:lnTo>
                <a:lnTo>
                  <a:pt x="16470" y="285878"/>
                </a:lnTo>
                <a:lnTo>
                  <a:pt x="13649" y="293765"/>
                </a:lnTo>
                <a:lnTo>
                  <a:pt x="10480" y="30290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" name="Google Shape;115;p8"/>
          <p:cNvSpPr/>
          <p:nvPr/>
        </p:nvSpPr>
        <p:spPr>
          <a:xfrm>
            <a:off x="369532" y="6922177"/>
            <a:ext cx="48260" cy="182245"/>
          </a:xfrm>
          <a:custGeom>
            <a:rect b="b" l="l" r="r" t="t"/>
            <a:pathLst>
              <a:path extrusionOk="0" h="182245" w="48259">
                <a:moveTo>
                  <a:pt x="33438" y="181914"/>
                </a:moveTo>
                <a:lnTo>
                  <a:pt x="16296" y="143534"/>
                </a:lnTo>
                <a:lnTo>
                  <a:pt x="4372" y="89485"/>
                </a:lnTo>
                <a:lnTo>
                  <a:pt x="0" y="36173"/>
                </a:lnTo>
                <a:lnTo>
                  <a:pt x="5510" y="0"/>
                </a:lnTo>
                <a:lnTo>
                  <a:pt x="12801" y="3669"/>
                </a:lnTo>
                <a:lnTo>
                  <a:pt x="18744" y="9042"/>
                </a:lnTo>
                <a:lnTo>
                  <a:pt x="24334" y="14805"/>
                </a:lnTo>
                <a:lnTo>
                  <a:pt x="30567" y="19646"/>
                </a:lnTo>
                <a:lnTo>
                  <a:pt x="41621" y="28758"/>
                </a:lnTo>
                <a:lnTo>
                  <a:pt x="47004" y="39577"/>
                </a:lnTo>
                <a:lnTo>
                  <a:pt x="47916" y="51766"/>
                </a:lnTo>
                <a:lnTo>
                  <a:pt x="45553" y="64985"/>
                </a:lnTo>
                <a:lnTo>
                  <a:pt x="42534" y="78471"/>
                </a:lnTo>
                <a:lnTo>
                  <a:pt x="41086" y="91824"/>
                </a:lnTo>
                <a:lnTo>
                  <a:pt x="41796" y="105362"/>
                </a:lnTo>
                <a:lnTo>
                  <a:pt x="45249" y="119405"/>
                </a:lnTo>
                <a:lnTo>
                  <a:pt x="47486" y="134980"/>
                </a:lnTo>
                <a:lnTo>
                  <a:pt x="44649" y="150441"/>
                </a:lnTo>
                <a:lnTo>
                  <a:pt x="39159" y="166011"/>
                </a:lnTo>
                <a:lnTo>
                  <a:pt x="33438" y="181914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" name="Google Shape;116;p8"/>
          <p:cNvSpPr/>
          <p:nvPr/>
        </p:nvSpPr>
        <p:spPr>
          <a:xfrm>
            <a:off x="524881" y="7296230"/>
            <a:ext cx="24130" cy="156210"/>
          </a:xfrm>
          <a:custGeom>
            <a:rect b="b" l="l" r="r" t="t"/>
            <a:pathLst>
              <a:path extrusionOk="0" h="156209" w="24129">
                <a:moveTo>
                  <a:pt x="18043" y="156019"/>
                </a:moveTo>
                <a:lnTo>
                  <a:pt x="4031" y="136571"/>
                </a:lnTo>
                <a:lnTo>
                  <a:pt x="0" y="116693"/>
                </a:lnTo>
                <a:lnTo>
                  <a:pt x="1345" y="97169"/>
                </a:lnTo>
                <a:lnTo>
                  <a:pt x="3463" y="78778"/>
                </a:lnTo>
                <a:lnTo>
                  <a:pt x="3042" y="60364"/>
                </a:lnTo>
                <a:lnTo>
                  <a:pt x="2530" y="40970"/>
                </a:lnTo>
                <a:lnTo>
                  <a:pt x="6057" y="20785"/>
                </a:lnTo>
                <a:lnTo>
                  <a:pt x="17751" y="0"/>
                </a:lnTo>
                <a:lnTo>
                  <a:pt x="22204" y="39767"/>
                </a:lnTo>
                <a:lnTo>
                  <a:pt x="23850" y="78271"/>
                </a:lnTo>
                <a:lnTo>
                  <a:pt x="22514" y="116693"/>
                </a:lnTo>
                <a:lnTo>
                  <a:pt x="18043" y="156019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" name="Google Shape;117;p8"/>
          <p:cNvSpPr txBox="1"/>
          <p:nvPr>
            <p:ph type="ctrTitle"/>
          </p:nvPr>
        </p:nvSpPr>
        <p:spPr>
          <a:xfrm>
            <a:off x="1300633" y="374598"/>
            <a:ext cx="8130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r>
              <a:rPr b="1" lang="ru-RU">
                <a:latin typeface="Times New Roman"/>
                <a:ea typeface="Times New Roman"/>
                <a:cs typeface="Times New Roman"/>
                <a:sym typeface="Times New Roman"/>
              </a:rPr>
              <a:t>Актуальность:</a:t>
            </a:r>
            <a:b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- любимый игровой материал</a:t>
            </a:r>
            <a:b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- легко </a:t>
            </a: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запоминающийся</a:t>
            </a:r>
            <a:r>
              <a:rPr lang="ru-RU" sz="3600">
                <a:latin typeface="Times New Roman"/>
                <a:ea typeface="Times New Roman"/>
                <a:cs typeface="Times New Roman"/>
                <a:sym typeface="Times New Roman"/>
              </a:rPr>
              <a:t> материал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8"/>
          <p:cNvSpPr txBox="1"/>
          <p:nvPr>
            <p:ph idx="1" type="subTitle"/>
          </p:nvPr>
        </p:nvSpPr>
        <p:spPr>
          <a:xfrm>
            <a:off x="1650850" y="6171052"/>
            <a:ext cx="795656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2E65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Современные дети требуют современный подход</a:t>
            </a:r>
            <a:r>
              <a:rPr lang="ru-RU"/>
              <a:t>.</a:t>
            </a:r>
            <a:endParaRPr/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4153" y="2724213"/>
            <a:ext cx="4110037" cy="238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80100" y="2562087"/>
            <a:ext cx="3349220" cy="334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3828" y="85587"/>
            <a:ext cx="2738285" cy="743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9"/>
          <p:cNvGrpSpPr/>
          <p:nvPr/>
        </p:nvGrpSpPr>
        <p:grpSpPr>
          <a:xfrm>
            <a:off x="50" y="1697583"/>
            <a:ext cx="774065" cy="303530"/>
            <a:chOff x="50" y="1697583"/>
            <a:chExt cx="774065" cy="303530"/>
          </a:xfrm>
        </p:grpSpPr>
        <p:sp>
          <p:nvSpPr>
            <p:cNvPr id="127" name="Google Shape;127;p9"/>
            <p:cNvSpPr/>
            <p:nvPr/>
          </p:nvSpPr>
          <p:spPr>
            <a:xfrm>
              <a:off x="495401" y="1721396"/>
              <a:ext cx="254635" cy="255904"/>
            </a:xfrm>
            <a:custGeom>
              <a:rect b="b" l="l" r="r" t="t"/>
              <a:pathLst>
                <a:path extrusionOk="0" h="255905" w="254634">
                  <a:moveTo>
                    <a:pt x="127101" y="255536"/>
                  </a:moveTo>
                  <a:lnTo>
                    <a:pt x="77623" y="245496"/>
                  </a:lnTo>
                  <a:lnTo>
                    <a:pt x="37223" y="218117"/>
                  </a:lnTo>
                  <a:lnTo>
                    <a:pt x="9986" y="177510"/>
                  </a:lnTo>
                  <a:lnTo>
                    <a:pt x="0" y="127787"/>
                  </a:lnTo>
                  <a:lnTo>
                    <a:pt x="9986" y="78041"/>
                  </a:lnTo>
                  <a:lnTo>
                    <a:pt x="37223" y="37423"/>
                  </a:lnTo>
                  <a:lnTo>
                    <a:pt x="77623" y="10040"/>
                  </a:lnTo>
                  <a:lnTo>
                    <a:pt x="127101" y="0"/>
                  </a:lnTo>
                  <a:lnTo>
                    <a:pt x="176579" y="10040"/>
                  </a:lnTo>
                  <a:lnTo>
                    <a:pt x="216993" y="37423"/>
                  </a:lnTo>
                  <a:lnTo>
                    <a:pt x="244246" y="78041"/>
                  </a:lnTo>
                  <a:lnTo>
                    <a:pt x="254241" y="127787"/>
                  </a:lnTo>
                  <a:lnTo>
                    <a:pt x="244246" y="177510"/>
                  </a:lnTo>
                  <a:lnTo>
                    <a:pt x="216993" y="218117"/>
                  </a:lnTo>
                  <a:lnTo>
                    <a:pt x="176579" y="245496"/>
                  </a:lnTo>
                  <a:lnTo>
                    <a:pt x="127101" y="255536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0" y="1697583"/>
              <a:ext cx="774065" cy="303530"/>
            </a:xfrm>
            <a:custGeom>
              <a:rect b="b" l="l" r="r" t="t"/>
              <a:pathLst>
                <a:path extrusionOk="0" h="303530" w="774065">
                  <a:moveTo>
                    <a:pt x="623239" y="303161"/>
                  </a:moveTo>
                  <a:lnTo>
                    <a:pt x="579979" y="296805"/>
                  </a:lnTo>
                  <a:lnTo>
                    <a:pt x="541495" y="278983"/>
                  </a:lnTo>
                  <a:lnTo>
                    <a:pt x="509718" y="251564"/>
                  </a:lnTo>
                  <a:lnTo>
                    <a:pt x="486581" y="216418"/>
                  </a:lnTo>
                  <a:lnTo>
                    <a:pt x="474014" y="175412"/>
                  </a:lnTo>
                  <a:lnTo>
                    <a:pt x="0" y="175412"/>
                  </a:lnTo>
                  <a:lnTo>
                    <a:pt x="0" y="127787"/>
                  </a:lnTo>
                  <a:lnTo>
                    <a:pt x="473227" y="127787"/>
                  </a:lnTo>
                  <a:lnTo>
                    <a:pt x="486095" y="86763"/>
                  </a:lnTo>
                  <a:lnTo>
                    <a:pt x="509267" y="51605"/>
                  </a:lnTo>
                  <a:lnTo>
                    <a:pt x="540929" y="24180"/>
                  </a:lnTo>
                  <a:lnTo>
                    <a:pt x="579263" y="6356"/>
                  </a:lnTo>
                  <a:lnTo>
                    <a:pt x="622452" y="0"/>
                  </a:lnTo>
                  <a:lnTo>
                    <a:pt x="670352" y="7689"/>
                  </a:lnTo>
                  <a:lnTo>
                    <a:pt x="711965" y="29131"/>
                  </a:lnTo>
                  <a:lnTo>
                    <a:pt x="730496" y="47625"/>
                  </a:lnTo>
                  <a:lnTo>
                    <a:pt x="622452" y="47625"/>
                  </a:lnTo>
                  <a:lnTo>
                    <a:pt x="582302" y="55834"/>
                  </a:lnTo>
                  <a:lnTo>
                    <a:pt x="549409" y="78181"/>
                  </a:lnTo>
                  <a:lnTo>
                    <a:pt x="527177" y="111243"/>
                  </a:lnTo>
                  <a:lnTo>
                    <a:pt x="519010" y="151599"/>
                  </a:lnTo>
                  <a:lnTo>
                    <a:pt x="527177" y="191950"/>
                  </a:lnTo>
                  <a:lnTo>
                    <a:pt x="549409" y="224999"/>
                  </a:lnTo>
                  <a:lnTo>
                    <a:pt x="582302" y="247333"/>
                  </a:lnTo>
                  <a:lnTo>
                    <a:pt x="622452" y="255536"/>
                  </a:lnTo>
                  <a:lnTo>
                    <a:pt x="730591" y="255536"/>
                  </a:lnTo>
                  <a:lnTo>
                    <a:pt x="712481" y="273802"/>
                  </a:lnTo>
                  <a:lnTo>
                    <a:pt x="671062" y="295396"/>
                  </a:lnTo>
                  <a:lnTo>
                    <a:pt x="623239" y="303161"/>
                  </a:lnTo>
                  <a:close/>
                </a:path>
                <a:path extrusionOk="0" h="303530" w="774065">
                  <a:moveTo>
                    <a:pt x="730591" y="255536"/>
                  </a:moveTo>
                  <a:lnTo>
                    <a:pt x="622452" y="255536"/>
                  </a:lnTo>
                  <a:lnTo>
                    <a:pt x="663044" y="247333"/>
                  </a:lnTo>
                  <a:lnTo>
                    <a:pt x="696083" y="224999"/>
                  </a:lnTo>
                  <a:lnTo>
                    <a:pt x="718164" y="191950"/>
                  </a:lnTo>
                  <a:lnTo>
                    <a:pt x="725881" y="151599"/>
                  </a:lnTo>
                  <a:lnTo>
                    <a:pt x="717714" y="111243"/>
                  </a:lnTo>
                  <a:lnTo>
                    <a:pt x="695483" y="78181"/>
                  </a:lnTo>
                  <a:lnTo>
                    <a:pt x="662594" y="55834"/>
                  </a:lnTo>
                  <a:lnTo>
                    <a:pt x="622452" y="47625"/>
                  </a:lnTo>
                  <a:lnTo>
                    <a:pt x="730496" y="47625"/>
                  </a:lnTo>
                  <a:lnTo>
                    <a:pt x="744789" y="61889"/>
                  </a:lnTo>
                  <a:lnTo>
                    <a:pt x="766319" y="103524"/>
                  </a:lnTo>
                  <a:lnTo>
                    <a:pt x="774052" y="151599"/>
                  </a:lnTo>
                  <a:lnTo>
                    <a:pt x="766402" y="199349"/>
                  </a:lnTo>
                  <a:lnTo>
                    <a:pt x="745069" y="240934"/>
                  </a:lnTo>
                  <a:lnTo>
                    <a:pt x="730591" y="255536"/>
                  </a:lnTo>
                  <a:close/>
                </a:path>
              </a:pathLst>
            </a:custGeom>
            <a:solidFill>
              <a:srgbClr val="FFCD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>
            <a:off x="50" y="3627094"/>
            <a:ext cx="774065" cy="303530"/>
            <a:chOff x="50" y="3627094"/>
            <a:chExt cx="774065" cy="303530"/>
          </a:xfrm>
        </p:grpSpPr>
        <p:sp>
          <p:nvSpPr>
            <p:cNvPr id="130" name="Google Shape;130;p9"/>
            <p:cNvSpPr/>
            <p:nvPr/>
          </p:nvSpPr>
          <p:spPr>
            <a:xfrm>
              <a:off x="495401" y="3650906"/>
              <a:ext cx="254635" cy="255904"/>
            </a:xfrm>
            <a:custGeom>
              <a:rect b="b" l="l" r="r" t="t"/>
              <a:pathLst>
                <a:path extrusionOk="0" h="255904" w="254634">
                  <a:moveTo>
                    <a:pt x="127101" y="255587"/>
                  </a:moveTo>
                  <a:lnTo>
                    <a:pt x="77623" y="245546"/>
                  </a:lnTo>
                  <a:lnTo>
                    <a:pt x="37223" y="218162"/>
                  </a:lnTo>
                  <a:lnTo>
                    <a:pt x="9986" y="177540"/>
                  </a:lnTo>
                  <a:lnTo>
                    <a:pt x="0" y="127787"/>
                  </a:lnTo>
                  <a:lnTo>
                    <a:pt x="9986" y="78057"/>
                  </a:lnTo>
                  <a:lnTo>
                    <a:pt x="37223" y="37438"/>
                  </a:lnTo>
                  <a:lnTo>
                    <a:pt x="77623" y="10045"/>
                  </a:lnTo>
                  <a:lnTo>
                    <a:pt x="127101" y="0"/>
                  </a:lnTo>
                  <a:lnTo>
                    <a:pt x="176579" y="10045"/>
                  </a:lnTo>
                  <a:lnTo>
                    <a:pt x="216993" y="37438"/>
                  </a:lnTo>
                  <a:lnTo>
                    <a:pt x="244246" y="78057"/>
                  </a:lnTo>
                  <a:lnTo>
                    <a:pt x="254241" y="127787"/>
                  </a:lnTo>
                  <a:lnTo>
                    <a:pt x="244246" y="177540"/>
                  </a:lnTo>
                  <a:lnTo>
                    <a:pt x="216993" y="218162"/>
                  </a:lnTo>
                  <a:lnTo>
                    <a:pt x="176579" y="245546"/>
                  </a:lnTo>
                  <a:lnTo>
                    <a:pt x="127101" y="255587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50" y="3627094"/>
              <a:ext cx="774065" cy="303530"/>
            </a:xfrm>
            <a:custGeom>
              <a:rect b="b" l="l" r="r" t="t"/>
              <a:pathLst>
                <a:path extrusionOk="0" h="303529" w="774065">
                  <a:moveTo>
                    <a:pt x="623239" y="303212"/>
                  </a:moveTo>
                  <a:lnTo>
                    <a:pt x="579979" y="296856"/>
                  </a:lnTo>
                  <a:lnTo>
                    <a:pt x="541495" y="279031"/>
                  </a:lnTo>
                  <a:lnTo>
                    <a:pt x="509718" y="251604"/>
                  </a:lnTo>
                  <a:lnTo>
                    <a:pt x="486581" y="216442"/>
                  </a:lnTo>
                  <a:lnTo>
                    <a:pt x="474014" y="175412"/>
                  </a:lnTo>
                  <a:lnTo>
                    <a:pt x="0" y="175412"/>
                  </a:lnTo>
                  <a:lnTo>
                    <a:pt x="0" y="127787"/>
                  </a:lnTo>
                  <a:lnTo>
                    <a:pt x="473227" y="127787"/>
                  </a:lnTo>
                  <a:lnTo>
                    <a:pt x="486095" y="86763"/>
                  </a:lnTo>
                  <a:lnTo>
                    <a:pt x="509267" y="51605"/>
                  </a:lnTo>
                  <a:lnTo>
                    <a:pt x="540929" y="24180"/>
                  </a:lnTo>
                  <a:lnTo>
                    <a:pt x="579263" y="6356"/>
                  </a:lnTo>
                  <a:lnTo>
                    <a:pt x="622452" y="0"/>
                  </a:lnTo>
                  <a:lnTo>
                    <a:pt x="670352" y="7689"/>
                  </a:lnTo>
                  <a:lnTo>
                    <a:pt x="711965" y="29131"/>
                  </a:lnTo>
                  <a:lnTo>
                    <a:pt x="730496" y="47625"/>
                  </a:lnTo>
                  <a:lnTo>
                    <a:pt x="622452" y="47625"/>
                  </a:lnTo>
                  <a:lnTo>
                    <a:pt x="582302" y="55834"/>
                  </a:lnTo>
                  <a:lnTo>
                    <a:pt x="549409" y="78181"/>
                  </a:lnTo>
                  <a:lnTo>
                    <a:pt x="527177" y="111243"/>
                  </a:lnTo>
                  <a:lnTo>
                    <a:pt x="519010" y="151599"/>
                  </a:lnTo>
                  <a:lnTo>
                    <a:pt x="527177" y="191958"/>
                  </a:lnTo>
                  <a:lnTo>
                    <a:pt x="549409" y="225024"/>
                  </a:lnTo>
                  <a:lnTo>
                    <a:pt x="582302" y="247376"/>
                  </a:lnTo>
                  <a:lnTo>
                    <a:pt x="622452" y="255587"/>
                  </a:lnTo>
                  <a:lnTo>
                    <a:pt x="730584" y="255587"/>
                  </a:lnTo>
                  <a:lnTo>
                    <a:pt x="712481" y="273849"/>
                  </a:lnTo>
                  <a:lnTo>
                    <a:pt x="671062" y="295446"/>
                  </a:lnTo>
                  <a:lnTo>
                    <a:pt x="623239" y="303212"/>
                  </a:lnTo>
                  <a:close/>
                </a:path>
                <a:path extrusionOk="0" h="303529" w="774065">
                  <a:moveTo>
                    <a:pt x="730584" y="255587"/>
                  </a:moveTo>
                  <a:lnTo>
                    <a:pt x="622452" y="255587"/>
                  </a:lnTo>
                  <a:lnTo>
                    <a:pt x="663044" y="247376"/>
                  </a:lnTo>
                  <a:lnTo>
                    <a:pt x="696083" y="225024"/>
                  </a:lnTo>
                  <a:lnTo>
                    <a:pt x="718164" y="191958"/>
                  </a:lnTo>
                  <a:lnTo>
                    <a:pt x="725881" y="151599"/>
                  </a:lnTo>
                  <a:lnTo>
                    <a:pt x="717714" y="111243"/>
                  </a:lnTo>
                  <a:lnTo>
                    <a:pt x="695483" y="78181"/>
                  </a:lnTo>
                  <a:lnTo>
                    <a:pt x="662594" y="55834"/>
                  </a:lnTo>
                  <a:lnTo>
                    <a:pt x="622452" y="47625"/>
                  </a:lnTo>
                  <a:lnTo>
                    <a:pt x="730496" y="47625"/>
                  </a:lnTo>
                  <a:lnTo>
                    <a:pt x="744789" y="61889"/>
                  </a:lnTo>
                  <a:lnTo>
                    <a:pt x="766319" y="103524"/>
                  </a:lnTo>
                  <a:lnTo>
                    <a:pt x="774052" y="151599"/>
                  </a:lnTo>
                  <a:lnTo>
                    <a:pt x="766402" y="199374"/>
                  </a:lnTo>
                  <a:lnTo>
                    <a:pt x="745069" y="240974"/>
                  </a:lnTo>
                  <a:lnTo>
                    <a:pt x="730584" y="255587"/>
                  </a:lnTo>
                  <a:close/>
                </a:path>
              </a:pathLst>
            </a:custGeom>
            <a:solidFill>
              <a:srgbClr val="FFCD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50" y="5556643"/>
            <a:ext cx="774065" cy="303530"/>
            <a:chOff x="50" y="5556643"/>
            <a:chExt cx="774065" cy="303530"/>
          </a:xfrm>
        </p:grpSpPr>
        <p:sp>
          <p:nvSpPr>
            <p:cNvPr id="133" name="Google Shape;133;p9"/>
            <p:cNvSpPr/>
            <p:nvPr/>
          </p:nvSpPr>
          <p:spPr>
            <a:xfrm>
              <a:off x="495401" y="5580456"/>
              <a:ext cx="254635" cy="255904"/>
            </a:xfrm>
            <a:custGeom>
              <a:rect b="b" l="l" r="r" t="t"/>
              <a:pathLst>
                <a:path extrusionOk="0" h="255904" w="254634">
                  <a:moveTo>
                    <a:pt x="127101" y="255536"/>
                  </a:moveTo>
                  <a:lnTo>
                    <a:pt x="77623" y="245496"/>
                  </a:lnTo>
                  <a:lnTo>
                    <a:pt x="37223" y="218112"/>
                  </a:lnTo>
                  <a:lnTo>
                    <a:pt x="9986" y="177494"/>
                  </a:lnTo>
                  <a:lnTo>
                    <a:pt x="0" y="127749"/>
                  </a:lnTo>
                  <a:lnTo>
                    <a:pt x="9986" y="78025"/>
                  </a:lnTo>
                  <a:lnTo>
                    <a:pt x="37223" y="37418"/>
                  </a:lnTo>
                  <a:lnTo>
                    <a:pt x="77623" y="10039"/>
                  </a:lnTo>
                  <a:lnTo>
                    <a:pt x="127101" y="0"/>
                  </a:lnTo>
                  <a:lnTo>
                    <a:pt x="176579" y="10039"/>
                  </a:lnTo>
                  <a:lnTo>
                    <a:pt x="216993" y="37418"/>
                  </a:lnTo>
                  <a:lnTo>
                    <a:pt x="244246" y="78025"/>
                  </a:lnTo>
                  <a:lnTo>
                    <a:pt x="254241" y="127749"/>
                  </a:lnTo>
                  <a:lnTo>
                    <a:pt x="244246" y="177494"/>
                  </a:lnTo>
                  <a:lnTo>
                    <a:pt x="216993" y="218112"/>
                  </a:lnTo>
                  <a:lnTo>
                    <a:pt x="176579" y="245496"/>
                  </a:lnTo>
                  <a:lnTo>
                    <a:pt x="127101" y="255536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0" y="5556643"/>
              <a:ext cx="774065" cy="303530"/>
            </a:xfrm>
            <a:custGeom>
              <a:rect b="b" l="l" r="r" t="t"/>
              <a:pathLst>
                <a:path extrusionOk="0" h="303529" w="774065">
                  <a:moveTo>
                    <a:pt x="623239" y="303161"/>
                  </a:moveTo>
                  <a:lnTo>
                    <a:pt x="579979" y="296805"/>
                  </a:lnTo>
                  <a:lnTo>
                    <a:pt x="541495" y="278981"/>
                  </a:lnTo>
                  <a:lnTo>
                    <a:pt x="509718" y="251556"/>
                  </a:lnTo>
                  <a:lnTo>
                    <a:pt x="486581" y="216398"/>
                  </a:lnTo>
                  <a:lnTo>
                    <a:pt x="474014" y="175374"/>
                  </a:lnTo>
                  <a:lnTo>
                    <a:pt x="0" y="175374"/>
                  </a:lnTo>
                  <a:lnTo>
                    <a:pt x="0" y="127749"/>
                  </a:lnTo>
                  <a:lnTo>
                    <a:pt x="473227" y="127749"/>
                  </a:lnTo>
                  <a:lnTo>
                    <a:pt x="486095" y="86743"/>
                  </a:lnTo>
                  <a:lnTo>
                    <a:pt x="509267" y="51596"/>
                  </a:lnTo>
                  <a:lnTo>
                    <a:pt x="540929" y="24177"/>
                  </a:lnTo>
                  <a:lnTo>
                    <a:pt x="579263" y="6355"/>
                  </a:lnTo>
                  <a:lnTo>
                    <a:pt x="622452" y="0"/>
                  </a:lnTo>
                  <a:lnTo>
                    <a:pt x="670352" y="7690"/>
                  </a:lnTo>
                  <a:lnTo>
                    <a:pt x="711965" y="29132"/>
                  </a:lnTo>
                  <a:lnTo>
                    <a:pt x="730497" y="47625"/>
                  </a:lnTo>
                  <a:lnTo>
                    <a:pt x="622452" y="47625"/>
                  </a:lnTo>
                  <a:lnTo>
                    <a:pt x="582302" y="55835"/>
                  </a:lnTo>
                  <a:lnTo>
                    <a:pt x="549409" y="78181"/>
                  </a:lnTo>
                  <a:lnTo>
                    <a:pt x="527177" y="111232"/>
                  </a:lnTo>
                  <a:lnTo>
                    <a:pt x="519010" y="151561"/>
                  </a:lnTo>
                  <a:lnTo>
                    <a:pt x="527177" y="191918"/>
                  </a:lnTo>
                  <a:lnTo>
                    <a:pt x="549409" y="224980"/>
                  </a:lnTo>
                  <a:lnTo>
                    <a:pt x="582302" y="247327"/>
                  </a:lnTo>
                  <a:lnTo>
                    <a:pt x="622452" y="255536"/>
                  </a:lnTo>
                  <a:lnTo>
                    <a:pt x="730586" y="255536"/>
                  </a:lnTo>
                  <a:lnTo>
                    <a:pt x="712481" y="273799"/>
                  </a:lnTo>
                  <a:lnTo>
                    <a:pt x="671062" y="295395"/>
                  </a:lnTo>
                  <a:lnTo>
                    <a:pt x="623239" y="303161"/>
                  </a:lnTo>
                  <a:close/>
                </a:path>
                <a:path extrusionOk="0" h="303529" w="774065">
                  <a:moveTo>
                    <a:pt x="730586" y="255536"/>
                  </a:moveTo>
                  <a:lnTo>
                    <a:pt x="622452" y="255536"/>
                  </a:lnTo>
                  <a:lnTo>
                    <a:pt x="663044" y="247327"/>
                  </a:lnTo>
                  <a:lnTo>
                    <a:pt x="696083" y="224980"/>
                  </a:lnTo>
                  <a:lnTo>
                    <a:pt x="718164" y="191918"/>
                  </a:lnTo>
                  <a:lnTo>
                    <a:pt x="725881" y="151561"/>
                  </a:lnTo>
                  <a:lnTo>
                    <a:pt x="717714" y="111232"/>
                  </a:lnTo>
                  <a:lnTo>
                    <a:pt x="695483" y="78181"/>
                  </a:lnTo>
                  <a:lnTo>
                    <a:pt x="662594" y="55835"/>
                  </a:lnTo>
                  <a:lnTo>
                    <a:pt x="622452" y="47625"/>
                  </a:lnTo>
                  <a:lnTo>
                    <a:pt x="730497" y="47625"/>
                  </a:lnTo>
                  <a:lnTo>
                    <a:pt x="744789" y="61886"/>
                  </a:lnTo>
                  <a:lnTo>
                    <a:pt x="766319" y="103510"/>
                  </a:lnTo>
                  <a:lnTo>
                    <a:pt x="774052" y="151561"/>
                  </a:lnTo>
                  <a:lnTo>
                    <a:pt x="766402" y="199329"/>
                  </a:lnTo>
                  <a:lnTo>
                    <a:pt x="745069" y="240926"/>
                  </a:lnTo>
                  <a:lnTo>
                    <a:pt x="730586" y="255536"/>
                  </a:lnTo>
                  <a:close/>
                </a:path>
              </a:pathLst>
            </a:custGeom>
            <a:solidFill>
              <a:srgbClr val="FFCD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5" name="Google Shape;135;p9"/>
          <p:cNvSpPr/>
          <p:nvPr/>
        </p:nvSpPr>
        <p:spPr>
          <a:xfrm>
            <a:off x="7750888" y="770737"/>
            <a:ext cx="57785" cy="294005"/>
          </a:xfrm>
          <a:custGeom>
            <a:rect b="b" l="l" r="r" t="t"/>
            <a:pathLst>
              <a:path extrusionOk="0" h="294005" w="57784">
                <a:moveTo>
                  <a:pt x="47559" y="293776"/>
                </a:moveTo>
                <a:lnTo>
                  <a:pt x="34114" y="258401"/>
                </a:lnTo>
                <a:lnTo>
                  <a:pt x="23470" y="222340"/>
                </a:lnTo>
                <a:lnTo>
                  <a:pt x="15841" y="185671"/>
                </a:lnTo>
                <a:lnTo>
                  <a:pt x="6909" y="111111"/>
                </a:lnTo>
                <a:lnTo>
                  <a:pt x="1595" y="72939"/>
                </a:lnTo>
                <a:lnTo>
                  <a:pt x="0" y="33343"/>
                </a:lnTo>
                <a:lnTo>
                  <a:pt x="5307" y="0"/>
                </a:lnTo>
                <a:lnTo>
                  <a:pt x="14365" y="0"/>
                </a:lnTo>
                <a:lnTo>
                  <a:pt x="37082" y="31248"/>
                </a:lnTo>
                <a:lnTo>
                  <a:pt x="45476" y="73609"/>
                </a:lnTo>
                <a:lnTo>
                  <a:pt x="47855" y="111674"/>
                </a:lnTo>
                <a:lnTo>
                  <a:pt x="53037" y="149553"/>
                </a:lnTo>
                <a:lnTo>
                  <a:pt x="57179" y="187525"/>
                </a:lnTo>
                <a:lnTo>
                  <a:pt x="56436" y="225869"/>
                </a:lnTo>
                <a:lnTo>
                  <a:pt x="52855" y="259651"/>
                </a:lnTo>
                <a:lnTo>
                  <a:pt x="50650" y="276682"/>
                </a:lnTo>
                <a:lnTo>
                  <a:pt x="47559" y="293776"/>
                </a:lnTo>
                <a:close/>
              </a:path>
            </a:pathLst>
          </a:custGeom>
          <a:solidFill>
            <a:srgbClr val="FFCD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466" y="443775"/>
            <a:ext cx="2300287" cy="306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8500" y="349251"/>
            <a:ext cx="3631743" cy="316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5387" y="4103647"/>
            <a:ext cx="3071812" cy="290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01440" y="4087543"/>
            <a:ext cx="2766375" cy="289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0"/>
          <p:cNvGrpSpPr/>
          <p:nvPr/>
        </p:nvGrpSpPr>
        <p:grpSpPr>
          <a:xfrm>
            <a:off x="-1104" y="-22425"/>
            <a:ext cx="2020825" cy="7567063"/>
            <a:chOff x="0" y="770737"/>
            <a:chExt cx="1971039" cy="6015355"/>
          </a:xfrm>
        </p:grpSpPr>
        <p:sp>
          <p:nvSpPr>
            <p:cNvPr id="145" name="Google Shape;145;p10"/>
            <p:cNvSpPr/>
            <p:nvPr/>
          </p:nvSpPr>
          <p:spPr>
            <a:xfrm>
              <a:off x="0" y="770737"/>
              <a:ext cx="1971039" cy="6015355"/>
            </a:xfrm>
            <a:custGeom>
              <a:rect b="b" l="l" r="r" t="t"/>
              <a:pathLst>
                <a:path extrusionOk="0" h="6015355" w="1971039">
                  <a:moveTo>
                    <a:pt x="1874857" y="6015037"/>
                  </a:moveTo>
                  <a:lnTo>
                    <a:pt x="0" y="6015037"/>
                  </a:lnTo>
                  <a:lnTo>
                    <a:pt x="0" y="0"/>
                  </a:lnTo>
                  <a:lnTo>
                    <a:pt x="1318257" y="0"/>
                  </a:lnTo>
                  <a:lnTo>
                    <a:pt x="1323086" y="16988"/>
                  </a:lnTo>
                  <a:lnTo>
                    <a:pt x="1333482" y="67498"/>
                  </a:lnTo>
                  <a:lnTo>
                    <a:pt x="1341294" y="120544"/>
                  </a:lnTo>
                  <a:lnTo>
                    <a:pt x="1346892" y="175110"/>
                  </a:lnTo>
                  <a:lnTo>
                    <a:pt x="1350645" y="230184"/>
                  </a:lnTo>
                  <a:lnTo>
                    <a:pt x="1352921" y="284750"/>
                  </a:lnTo>
                  <a:lnTo>
                    <a:pt x="1354089" y="337796"/>
                  </a:lnTo>
                  <a:lnTo>
                    <a:pt x="1354520" y="388306"/>
                  </a:lnTo>
                  <a:lnTo>
                    <a:pt x="1354582" y="435267"/>
                  </a:lnTo>
                  <a:lnTo>
                    <a:pt x="1353969" y="484730"/>
                  </a:lnTo>
                  <a:lnTo>
                    <a:pt x="1352163" y="533819"/>
                  </a:lnTo>
                  <a:lnTo>
                    <a:pt x="1349208" y="582543"/>
                  </a:lnTo>
                  <a:lnTo>
                    <a:pt x="1345150" y="630913"/>
                  </a:lnTo>
                  <a:lnTo>
                    <a:pt x="1340035" y="678940"/>
                  </a:lnTo>
                  <a:lnTo>
                    <a:pt x="1333908" y="726634"/>
                  </a:lnTo>
                  <a:lnTo>
                    <a:pt x="1326814" y="774006"/>
                  </a:lnTo>
                  <a:lnTo>
                    <a:pt x="1318800" y="821067"/>
                  </a:lnTo>
                  <a:lnTo>
                    <a:pt x="1309910" y="867827"/>
                  </a:lnTo>
                  <a:lnTo>
                    <a:pt x="1300190" y="914298"/>
                  </a:lnTo>
                  <a:lnTo>
                    <a:pt x="1289687" y="960488"/>
                  </a:lnTo>
                  <a:lnTo>
                    <a:pt x="1278444" y="1006410"/>
                  </a:lnTo>
                  <a:lnTo>
                    <a:pt x="1266508" y="1052074"/>
                  </a:lnTo>
                  <a:lnTo>
                    <a:pt x="1253925" y="1097491"/>
                  </a:lnTo>
                  <a:lnTo>
                    <a:pt x="1240740" y="1142670"/>
                  </a:lnTo>
                  <a:lnTo>
                    <a:pt x="1226997" y="1187624"/>
                  </a:lnTo>
                  <a:lnTo>
                    <a:pt x="1212744" y="1232361"/>
                  </a:lnTo>
                  <a:lnTo>
                    <a:pt x="1198026" y="1276894"/>
                  </a:lnTo>
                  <a:lnTo>
                    <a:pt x="1182887" y="1321233"/>
                  </a:lnTo>
                  <a:lnTo>
                    <a:pt x="1167374" y="1365389"/>
                  </a:lnTo>
                  <a:lnTo>
                    <a:pt x="1151533" y="1409371"/>
                  </a:lnTo>
                  <a:lnTo>
                    <a:pt x="1135407" y="1453191"/>
                  </a:lnTo>
                  <a:lnTo>
                    <a:pt x="1119044" y="1496859"/>
                  </a:lnTo>
                  <a:lnTo>
                    <a:pt x="1102489" y="1540387"/>
                  </a:lnTo>
                  <a:lnTo>
                    <a:pt x="1085787" y="1583784"/>
                  </a:lnTo>
                  <a:lnTo>
                    <a:pt x="1068984" y="1627061"/>
                  </a:lnTo>
                  <a:lnTo>
                    <a:pt x="1001669" y="1799187"/>
                  </a:lnTo>
                  <a:lnTo>
                    <a:pt x="985043" y="1842025"/>
                  </a:lnTo>
                  <a:lnTo>
                    <a:pt x="968589" y="1884808"/>
                  </a:lnTo>
                  <a:lnTo>
                    <a:pt x="952352" y="1927546"/>
                  </a:lnTo>
                  <a:lnTo>
                    <a:pt x="936378" y="1970249"/>
                  </a:lnTo>
                  <a:lnTo>
                    <a:pt x="920713" y="2012928"/>
                  </a:lnTo>
                  <a:lnTo>
                    <a:pt x="905403" y="2055594"/>
                  </a:lnTo>
                  <a:lnTo>
                    <a:pt x="890491" y="2098258"/>
                  </a:lnTo>
                  <a:lnTo>
                    <a:pt x="876025" y="2140929"/>
                  </a:lnTo>
                  <a:lnTo>
                    <a:pt x="862050" y="2183620"/>
                  </a:lnTo>
                  <a:lnTo>
                    <a:pt x="848611" y="2226339"/>
                  </a:lnTo>
                  <a:lnTo>
                    <a:pt x="835754" y="2269099"/>
                  </a:lnTo>
                  <a:lnTo>
                    <a:pt x="823524" y="2311909"/>
                  </a:lnTo>
                  <a:lnTo>
                    <a:pt x="811967" y="2354781"/>
                  </a:lnTo>
                  <a:lnTo>
                    <a:pt x="801129" y="2397725"/>
                  </a:lnTo>
                  <a:lnTo>
                    <a:pt x="791055" y="2440751"/>
                  </a:lnTo>
                  <a:lnTo>
                    <a:pt x="781790" y="2483870"/>
                  </a:lnTo>
                  <a:lnTo>
                    <a:pt x="773380" y="2527094"/>
                  </a:lnTo>
                  <a:lnTo>
                    <a:pt x="765870" y="2570432"/>
                  </a:lnTo>
                  <a:lnTo>
                    <a:pt x="759307" y="2613895"/>
                  </a:lnTo>
                  <a:lnTo>
                    <a:pt x="753736" y="2657494"/>
                  </a:lnTo>
                  <a:lnTo>
                    <a:pt x="749201" y="2701239"/>
                  </a:lnTo>
                  <a:lnTo>
                    <a:pt x="745750" y="2745142"/>
                  </a:lnTo>
                  <a:lnTo>
                    <a:pt x="743426" y="2789212"/>
                  </a:lnTo>
                  <a:lnTo>
                    <a:pt x="742277" y="2833461"/>
                  </a:lnTo>
                  <a:lnTo>
                    <a:pt x="742346" y="2877899"/>
                  </a:lnTo>
                  <a:lnTo>
                    <a:pt x="743681" y="2922537"/>
                  </a:lnTo>
                  <a:lnTo>
                    <a:pt x="746326" y="2967385"/>
                  </a:lnTo>
                  <a:lnTo>
                    <a:pt x="750327" y="3012454"/>
                  </a:lnTo>
                  <a:lnTo>
                    <a:pt x="755729" y="3057754"/>
                  </a:lnTo>
                  <a:lnTo>
                    <a:pt x="762579" y="3103297"/>
                  </a:lnTo>
                  <a:lnTo>
                    <a:pt x="770921" y="3149093"/>
                  </a:lnTo>
                  <a:lnTo>
                    <a:pt x="780801" y="3195153"/>
                  </a:lnTo>
                  <a:lnTo>
                    <a:pt x="792264" y="3241487"/>
                  </a:lnTo>
                  <a:lnTo>
                    <a:pt x="805357" y="3288106"/>
                  </a:lnTo>
                  <a:lnTo>
                    <a:pt x="818818" y="3331191"/>
                  </a:lnTo>
                  <a:lnTo>
                    <a:pt x="833343" y="3373710"/>
                  </a:lnTo>
                  <a:lnTo>
                    <a:pt x="848888" y="3415681"/>
                  </a:lnTo>
                  <a:lnTo>
                    <a:pt x="865408" y="3457124"/>
                  </a:lnTo>
                  <a:lnTo>
                    <a:pt x="882859" y="3498058"/>
                  </a:lnTo>
                  <a:lnTo>
                    <a:pt x="901196" y="3538503"/>
                  </a:lnTo>
                  <a:lnTo>
                    <a:pt x="920375" y="3578477"/>
                  </a:lnTo>
                  <a:lnTo>
                    <a:pt x="940350" y="3618001"/>
                  </a:lnTo>
                  <a:lnTo>
                    <a:pt x="961079" y="3657093"/>
                  </a:lnTo>
                  <a:lnTo>
                    <a:pt x="982516" y="3695773"/>
                  </a:lnTo>
                  <a:lnTo>
                    <a:pt x="1004616" y="3734061"/>
                  </a:lnTo>
                  <a:lnTo>
                    <a:pt x="1027335" y="3771975"/>
                  </a:lnTo>
                  <a:lnTo>
                    <a:pt x="1050629" y="3809534"/>
                  </a:lnTo>
                  <a:lnTo>
                    <a:pt x="1074453" y="3846760"/>
                  </a:lnTo>
                  <a:lnTo>
                    <a:pt x="1098763" y="3883669"/>
                  </a:lnTo>
                  <a:lnTo>
                    <a:pt x="1123513" y="3920283"/>
                  </a:lnTo>
                  <a:lnTo>
                    <a:pt x="1148660" y="3956620"/>
                  </a:lnTo>
                  <a:lnTo>
                    <a:pt x="1174159" y="3992700"/>
                  </a:lnTo>
                  <a:lnTo>
                    <a:pt x="1199965" y="4028542"/>
                  </a:lnTo>
                  <a:lnTo>
                    <a:pt x="1226034" y="4064165"/>
                  </a:lnTo>
                  <a:lnTo>
                    <a:pt x="1252321" y="4099589"/>
                  </a:lnTo>
                  <a:lnTo>
                    <a:pt x="1278782" y="4134833"/>
                  </a:lnTo>
                  <a:lnTo>
                    <a:pt x="1332048" y="4204858"/>
                  </a:lnTo>
                  <a:lnTo>
                    <a:pt x="1465138" y="4378127"/>
                  </a:lnTo>
                  <a:lnTo>
                    <a:pt x="1491387" y="4412628"/>
                  </a:lnTo>
                  <a:lnTo>
                    <a:pt x="1517408" y="4447123"/>
                  </a:lnTo>
                  <a:lnTo>
                    <a:pt x="1543159" y="4481632"/>
                  </a:lnTo>
                  <a:lnTo>
                    <a:pt x="1568594" y="4516173"/>
                  </a:lnTo>
                  <a:lnTo>
                    <a:pt x="1593668" y="4550767"/>
                  </a:lnTo>
                  <a:lnTo>
                    <a:pt x="1618337" y="4585432"/>
                  </a:lnTo>
                  <a:lnTo>
                    <a:pt x="1642557" y="4620189"/>
                  </a:lnTo>
                  <a:lnTo>
                    <a:pt x="1666282" y="4655055"/>
                  </a:lnTo>
                  <a:lnTo>
                    <a:pt x="1689469" y="4690051"/>
                  </a:lnTo>
                  <a:lnTo>
                    <a:pt x="1712073" y="4725196"/>
                  </a:lnTo>
                  <a:lnTo>
                    <a:pt x="1734049" y="4760510"/>
                  </a:lnTo>
                  <a:lnTo>
                    <a:pt x="1755353" y="4796011"/>
                  </a:lnTo>
                  <a:lnTo>
                    <a:pt x="1775941" y="4831719"/>
                  </a:lnTo>
                  <a:lnTo>
                    <a:pt x="1795767" y="4867653"/>
                  </a:lnTo>
                  <a:lnTo>
                    <a:pt x="1814788" y="4903833"/>
                  </a:lnTo>
                  <a:lnTo>
                    <a:pt x="1832958" y="4940279"/>
                  </a:lnTo>
                  <a:lnTo>
                    <a:pt x="1850233" y="4977008"/>
                  </a:lnTo>
                  <a:lnTo>
                    <a:pt x="1866570" y="5014041"/>
                  </a:lnTo>
                  <a:lnTo>
                    <a:pt x="1881922" y="5051398"/>
                  </a:lnTo>
                  <a:lnTo>
                    <a:pt x="1896246" y="5089097"/>
                  </a:lnTo>
                  <a:lnTo>
                    <a:pt x="1909497" y="5127157"/>
                  </a:lnTo>
                  <a:lnTo>
                    <a:pt x="1921631" y="5165599"/>
                  </a:lnTo>
                  <a:lnTo>
                    <a:pt x="1932603" y="5204441"/>
                  </a:lnTo>
                  <a:lnTo>
                    <a:pt x="1942368" y="5243703"/>
                  </a:lnTo>
                  <a:lnTo>
                    <a:pt x="1950882" y="5283405"/>
                  </a:lnTo>
                  <a:lnTo>
                    <a:pt x="1958101" y="5323564"/>
                  </a:lnTo>
                  <a:lnTo>
                    <a:pt x="1963980" y="5364202"/>
                  </a:lnTo>
                  <a:lnTo>
                    <a:pt x="1968475" y="5405337"/>
                  </a:lnTo>
                  <a:lnTo>
                    <a:pt x="1971027" y="5440017"/>
                  </a:lnTo>
                  <a:lnTo>
                    <a:pt x="1971027" y="5585010"/>
                  </a:lnTo>
                  <a:lnTo>
                    <a:pt x="1963872" y="5663671"/>
                  </a:lnTo>
                  <a:lnTo>
                    <a:pt x="1957428" y="5708828"/>
                  </a:lnTo>
                  <a:lnTo>
                    <a:pt x="1949243" y="5754637"/>
                  </a:lnTo>
                  <a:lnTo>
                    <a:pt x="1939272" y="5801118"/>
                  </a:lnTo>
                  <a:lnTo>
                    <a:pt x="1927472" y="5848289"/>
                  </a:lnTo>
                  <a:lnTo>
                    <a:pt x="1913798" y="5896170"/>
                  </a:lnTo>
                  <a:lnTo>
                    <a:pt x="1898205" y="5944781"/>
                  </a:lnTo>
                  <a:lnTo>
                    <a:pt x="1881272" y="5996499"/>
                  </a:lnTo>
                  <a:lnTo>
                    <a:pt x="1874857" y="6015037"/>
                  </a:lnTo>
                  <a:close/>
                </a:path>
              </a:pathLst>
            </a:custGeom>
            <a:solidFill>
              <a:srgbClr val="FFCDC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1112293" y="4921402"/>
              <a:ext cx="62230" cy="342265"/>
            </a:xfrm>
            <a:custGeom>
              <a:rect b="b" l="l" r="r" t="t"/>
              <a:pathLst>
                <a:path extrusionOk="0" h="342264" w="62230">
                  <a:moveTo>
                    <a:pt x="28369" y="341909"/>
                  </a:moveTo>
                  <a:lnTo>
                    <a:pt x="11441" y="271136"/>
                  </a:lnTo>
                  <a:lnTo>
                    <a:pt x="5452" y="218086"/>
                  </a:lnTo>
                  <a:lnTo>
                    <a:pt x="1532" y="159652"/>
                  </a:lnTo>
                  <a:lnTo>
                    <a:pt x="0" y="100630"/>
                  </a:lnTo>
                  <a:lnTo>
                    <a:pt x="1169" y="45815"/>
                  </a:lnTo>
                  <a:lnTo>
                    <a:pt x="5357" y="0"/>
                  </a:lnTo>
                  <a:lnTo>
                    <a:pt x="37996" y="0"/>
                  </a:lnTo>
                  <a:lnTo>
                    <a:pt x="52741" y="16622"/>
                  </a:lnTo>
                  <a:lnTo>
                    <a:pt x="60279" y="35272"/>
                  </a:lnTo>
                  <a:lnTo>
                    <a:pt x="62172" y="55558"/>
                  </a:lnTo>
                  <a:lnTo>
                    <a:pt x="59979" y="77088"/>
                  </a:lnTo>
                  <a:lnTo>
                    <a:pt x="57141" y="100133"/>
                  </a:lnTo>
                  <a:lnTo>
                    <a:pt x="55571" y="123305"/>
                  </a:lnTo>
                  <a:lnTo>
                    <a:pt x="54170" y="146413"/>
                  </a:lnTo>
                  <a:lnTo>
                    <a:pt x="51839" y="169265"/>
                  </a:lnTo>
                  <a:lnTo>
                    <a:pt x="49768" y="188533"/>
                  </a:lnTo>
                  <a:lnTo>
                    <a:pt x="49153" y="207311"/>
                  </a:lnTo>
                  <a:lnTo>
                    <a:pt x="50128" y="225979"/>
                  </a:lnTo>
                  <a:lnTo>
                    <a:pt x="52829" y="244919"/>
                  </a:lnTo>
                  <a:lnTo>
                    <a:pt x="52427" y="267655"/>
                  </a:lnTo>
                  <a:lnTo>
                    <a:pt x="46443" y="296295"/>
                  </a:lnTo>
                  <a:lnTo>
                    <a:pt x="37536" y="323495"/>
                  </a:lnTo>
                  <a:lnTo>
                    <a:pt x="28369" y="341909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7" name="Google Shape;147;p10"/>
          <p:cNvSpPr/>
          <p:nvPr/>
        </p:nvSpPr>
        <p:spPr>
          <a:xfrm>
            <a:off x="1952854" y="5706833"/>
            <a:ext cx="89071" cy="632026"/>
          </a:xfrm>
          <a:custGeom>
            <a:rect b="b" l="l" r="r" t="t"/>
            <a:pathLst>
              <a:path extrusionOk="0" h="408304" w="93344">
                <a:moveTo>
                  <a:pt x="11780" y="408089"/>
                </a:moveTo>
                <a:lnTo>
                  <a:pt x="7283" y="374833"/>
                </a:lnTo>
                <a:lnTo>
                  <a:pt x="2772" y="341858"/>
                </a:lnTo>
                <a:lnTo>
                  <a:pt x="0" y="308883"/>
                </a:lnTo>
                <a:lnTo>
                  <a:pt x="718" y="275628"/>
                </a:lnTo>
                <a:lnTo>
                  <a:pt x="4878" y="229550"/>
                </a:lnTo>
                <a:lnTo>
                  <a:pt x="8835" y="183472"/>
                </a:lnTo>
                <a:lnTo>
                  <a:pt x="12677" y="137396"/>
                </a:lnTo>
                <a:lnTo>
                  <a:pt x="16491" y="91322"/>
                </a:lnTo>
                <a:lnTo>
                  <a:pt x="20365" y="45250"/>
                </a:lnTo>
                <a:lnTo>
                  <a:pt x="20962" y="38544"/>
                </a:lnTo>
                <a:lnTo>
                  <a:pt x="21254" y="31699"/>
                </a:lnTo>
                <a:lnTo>
                  <a:pt x="22702" y="25209"/>
                </a:lnTo>
                <a:lnTo>
                  <a:pt x="24738" y="17139"/>
                </a:lnTo>
                <a:lnTo>
                  <a:pt x="27732" y="9551"/>
                </a:lnTo>
                <a:lnTo>
                  <a:pt x="32587" y="3490"/>
                </a:lnTo>
                <a:lnTo>
                  <a:pt x="40202" y="0"/>
                </a:lnTo>
                <a:lnTo>
                  <a:pt x="47343" y="915"/>
                </a:lnTo>
                <a:lnTo>
                  <a:pt x="52110" y="5553"/>
                </a:lnTo>
                <a:lnTo>
                  <a:pt x="55984" y="11605"/>
                </a:lnTo>
                <a:lnTo>
                  <a:pt x="60446" y="16764"/>
                </a:lnTo>
                <a:lnTo>
                  <a:pt x="81755" y="39323"/>
                </a:lnTo>
                <a:lnTo>
                  <a:pt x="91878" y="64830"/>
                </a:lnTo>
                <a:lnTo>
                  <a:pt x="93268" y="92437"/>
                </a:lnTo>
                <a:lnTo>
                  <a:pt x="88373" y="121297"/>
                </a:lnTo>
                <a:lnTo>
                  <a:pt x="77465" y="172827"/>
                </a:lnTo>
                <a:lnTo>
                  <a:pt x="68961" y="224710"/>
                </a:lnTo>
                <a:lnTo>
                  <a:pt x="61248" y="276702"/>
                </a:lnTo>
                <a:lnTo>
                  <a:pt x="52712" y="328561"/>
                </a:lnTo>
                <a:lnTo>
                  <a:pt x="38737" y="370554"/>
                </a:lnTo>
                <a:lnTo>
                  <a:pt x="27000" y="389869"/>
                </a:lnTo>
                <a:lnTo>
                  <a:pt x="11780" y="408089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" name="Google Shape;148;p10"/>
          <p:cNvSpPr/>
          <p:nvPr/>
        </p:nvSpPr>
        <p:spPr>
          <a:xfrm>
            <a:off x="1772845" y="6245340"/>
            <a:ext cx="78164" cy="487535"/>
          </a:xfrm>
          <a:custGeom>
            <a:rect b="b" l="l" r="r" t="t"/>
            <a:pathLst>
              <a:path extrusionOk="0" h="314960" w="81914">
                <a:moveTo>
                  <a:pt x="41523" y="314820"/>
                </a:moveTo>
                <a:lnTo>
                  <a:pt x="20374" y="268805"/>
                </a:lnTo>
                <a:lnTo>
                  <a:pt x="9379" y="223647"/>
                </a:lnTo>
                <a:lnTo>
                  <a:pt x="5127" y="181884"/>
                </a:lnTo>
                <a:lnTo>
                  <a:pt x="1870" y="140985"/>
                </a:lnTo>
                <a:lnTo>
                  <a:pt x="0" y="99527"/>
                </a:lnTo>
                <a:lnTo>
                  <a:pt x="57" y="58000"/>
                </a:lnTo>
                <a:lnTo>
                  <a:pt x="357" y="44321"/>
                </a:lnTo>
                <a:lnTo>
                  <a:pt x="2229" y="37947"/>
                </a:lnTo>
                <a:lnTo>
                  <a:pt x="4593" y="26874"/>
                </a:lnTo>
                <a:lnTo>
                  <a:pt x="7165" y="15630"/>
                </a:lnTo>
                <a:lnTo>
                  <a:pt x="11996" y="6057"/>
                </a:lnTo>
                <a:lnTo>
                  <a:pt x="21139" y="0"/>
                </a:lnTo>
                <a:lnTo>
                  <a:pt x="31473" y="557"/>
                </a:lnTo>
                <a:lnTo>
                  <a:pt x="37599" y="7589"/>
                </a:lnTo>
                <a:lnTo>
                  <a:pt x="42267" y="16968"/>
                </a:lnTo>
                <a:lnTo>
                  <a:pt x="48229" y="24561"/>
                </a:lnTo>
                <a:lnTo>
                  <a:pt x="67847" y="44348"/>
                </a:lnTo>
                <a:lnTo>
                  <a:pt x="77954" y="67351"/>
                </a:lnTo>
                <a:lnTo>
                  <a:pt x="81542" y="92623"/>
                </a:lnTo>
                <a:lnTo>
                  <a:pt x="81440" y="140985"/>
                </a:lnTo>
                <a:lnTo>
                  <a:pt x="81391" y="150468"/>
                </a:lnTo>
                <a:lnTo>
                  <a:pt x="81560" y="181884"/>
                </a:lnTo>
                <a:lnTo>
                  <a:pt x="76651" y="244475"/>
                </a:lnTo>
                <a:lnTo>
                  <a:pt x="67440" y="281619"/>
                </a:lnTo>
                <a:lnTo>
                  <a:pt x="57681" y="299056"/>
                </a:lnTo>
                <a:lnTo>
                  <a:pt x="41523" y="31482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10"/>
          <p:cNvSpPr/>
          <p:nvPr/>
        </p:nvSpPr>
        <p:spPr>
          <a:xfrm>
            <a:off x="1043740" y="6765387"/>
            <a:ext cx="67864" cy="577964"/>
          </a:xfrm>
          <a:custGeom>
            <a:rect b="b" l="l" r="r" t="t"/>
            <a:pathLst>
              <a:path extrusionOk="0" h="373379" w="71119">
                <a:moveTo>
                  <a:pt x="36656" y="372859"/>
                </a:moveTo>
                <a:lnTo>
                  <a:pt x="19950" y="320184"/>
                </a:lnTo>
                <a:lnTo>
                  <a:pt x="9735" y="268004"/>
                </a:lnTo>
                <a:lnTo>
                  <a:pt x="4334" y="216285"/>
                </a:lnTo>
                <a:lnTo>
                  <a:pt x="2070" y="164993"/>
                </a:lnTo>
                <a:lnTo>
                  <a:pt x="1266" y="114092"/>
                </a:lnTo>
                <a:lnTo>
                  <a:pt x="245" y="63550"/>
                </a:lnTo>
                <a:lnTo>
                  <a:pt x="0" y="47329"/>
                </a:lnTo>
                <a:lnTo>
                  <a:pt x="1901" y="30399"/>
                </a:lnTo>
                <a:lnTo>
                  <a:pt x="8333" y="14157"/>
                </a:lnTo>
                <a:lnTo>
                  <a:pt x="21683" y="0"/>
                </a:lnTo>
                <a:lnTo>
                  <a:pt x="40341" y="24519"/>
                </a:lnTo>
                <a:lnTo>
                  <a:pt x="62204" y="79259"/>
                </a:lnTo>
                <a:lnTo>
                  <a:pt x="70658" y="128958"/>
                </a:lnTo>
                <a:lnTo>
                  <a:pt x="70960" y="150139"/>
                </a:lnTo>
                <a:lnTo>
                  <a:pt x="69627" y="171434"/>
                </a:lnTo>
                <a:lnTo>
                  <a:pt x="67123" y="192684"/>
                </a:lnTo>
                <a:lnTo>
                  <a:pt x="65079" y="209000"/>
                </a:lnTo>
                <a:lnTo>
                  <a:pt x="63975" y="225269"/>
                </a:lnTo>
                <a:lnTo>
                  <a:pt x="64407" y="241790"/>
                </a:lnTo>
                <a:lnTo>
                  <a:pt x="66971" y="258864"/>
                </a:lnTo>
                <a:lnTo>
                  <a:pt x="67860" y="286566"/>
                </a:lnTo>
                <a:lnTo>
                  <a:pt x="60710" y="313890"/>
                </a:lnTo>
                <a:lnTo>
                  <a:pt x="49111" y="342199"/>
                </a:lnTo>
                <a:lnTo>
                  <a:pt x="36656" y="372859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" name="Google Shape;150;p10"/>
          <p:cNvSpPr/>
          <p:nvPr/>
        </p:nvSpPr>
        <p:spPr>
          <a:xfrm>
            <a:off x="1373195" y="6956804"/>
            <a:ext cx="100584" cy="394156"/>
          </a:xfrm>
          <a:custGeom>
            <a:rect b="b" l="l" r="r" t="t"/>
            <a:pathLst>
              <a:path extrusionOk="0" h="254634" w="105410">
                <a:moveTo>
                  <a:pt x="65620" y="254020"/>
                </a:moveTo>
                <a:lnTo>
                  <a:pt x="25226" y="190599"/>
                </a:lnTo>
                <a:lnTo>
                  <a:pt x="13609" y="143708"/>
                </a:lnTo>
                <a:lnTo>
                  <a:pt x="6300" y="95866"/>
                </a:lnTo>
                <a:lnTo>
                  <a:pt x="0" y="42621"/>
                </a:lnTo>
                <a:lnTo>
                  <a:pt x="1638" y="36957"/>
                </a:lnTo>
                <a:lnTo>
                  <a:pt x="3020" y="31428"/>
                </a:lnTo>
                <a:lnTo>
                  <a:pt x="5282" y="21822"/>
                </a:lnTo>
                <a:lnTo>
                  <a:pt x="8521" y="12168"/>
                </a:lnTo>
                <a:lnTo>
                  <a:pt x="14133" y="4392"/>
                </a:lnTo>
                <a:lnTo>
                  <a:pt x="23609" y="0"/>
                </a:lnTo>
                <a:lnTo>
                  <a:pt x="33426" y="1145"/>
                </a:lnTo>
                <a:lnTo>
                  <a:pt x="38601" y="7448"/>
                </a:lnTo>
                <a:lnTo>
                  <a:pt x="41700" y="16066"/>
                </a:lnTo>
                <a:lnTo>
                  <a:pt x="45288" y="24155"/>
                </a:lnTo>
                <a:lnTo>
                  <a:pt x="49680" y="31428"/>
                </a:lnTo>
                <a:lnTo>
                  <a:pt x="54024" y="39004"/>
                </a:lnTo>
                <a:lnTo>
                  <a:pt x="58813" y="45518"/>
                </a:lnTo>
                <a:lnTo>
                  <a:pt x="64541" y="49606"/>
                </a:lnTo>
                <a:lnTo>
                  <a:pt x="88064" y="64629"/>
                </a:lnTo>
                <a:lnTo>
                  <a:pt x="99625" y="84896"/>
                </a:lnTo>
                <a:lnTo>
                  <a:pt x="103689" y="108492"/>
                </a:lnTo>
                <a:lnTo>
                  <a:pt x="104724" y="133502"/>
                </a:lnTo>
                <a:lnTo>
                  <a:pt x="104890" y="140600"/>
                </a:lnTo>
                <a:lnTo>
                  <a:pt x="104725" y="161721"/>
                </a:lnTo>
                <a:lnTo>
                  <a:pt x="104127" y="161721"/>
                </a:lnTo>
                <a:lnTo>
                  <a:pt x="104127" y="202158"/>
                </a:lnTo>
                <a:lnTo>
                  <a:pt x="90436" y="239661"/>
                </a:lnTo>
                <a:lnTo>
                  <a:pt x="78164" y="251011"/>
                </a:lnTo>
                <a:lnTo>
                  <a:pt x="65620" y="25402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" name="Google Shape;151;p10"/>
          <p:cNvSpPr/>
          <p:nvPr/>
        </p:nvSpPr>
        <p:spPr>
          <a:xfrm>
            <a:off x="588088" y="6842507"/>
            <a:ext cx="79376" cy="510142"/>
          </a:xfrm>
          <a:custGeom>
            <a:rect b="b" l="l" r="r" t="t"/>
            <a:pathLst>
              <a:path extrusionOk="0" h="329565" w="83184">
                <a:moveTo>
                  <a:pt x="50438" y="329476"/>
                </a:moveTo>
                <a:lnTo>
                  <a:pt x="28336" y="270778"/>
                </a:lnTo>
                <a:lnTo>
                  <a:pt x="17951" y="211404"/>
                </a:lnTo>
                <a:lnTo>
                  <a:pt x="14417" y="175239"/>
                </a:lnTo>
                <a:lnTo>
                  <a:pt x="10529" y="139122"/>
                </a:lnTo>
                <a:lnTo>
                  <a:pt x="6530" y="103004"/>
                </a:lnTo>
                <a:lnTo>
                  <a:pt x="2660" y="66840"/>
                </a:lnTo>
                <a:lnTo>
                  <a:pt x="1051" y="52725"/>
                </a:lnTo>
                <a:lnTo>
                  <a:pt x="0" y="38615"/>
                </a:lnTo>
                <a:lnTo>
                  <a:pt x="939" y="24690"/>
                </a:lnTo>
                <a:lnTo>
                  <a:pt x="5302" y="11125"/>
                </a:lnTo>
                <a:lnTo>
                  <a:pt x="10023" y="3960"/>
                </a:lnTo>
                <a:lnTo>
                  <a:pt x="15908" y="0"/>
                </a:lnTo>
                <a:lnTo>
                  <a:pt x="22566" y="773"/>
                </a:lnTo>
                <a:lnTo>
                  <a:pt x="29610" y="7810"/>
                </a:lnTo>
                <a:lnTo>
                  <a:pt x="37925" y="20426"/>
                </a:lnTo>
                <a:lnTo>
                  <a:pt x="46720" y="32513"/>
                </a:lnTo>
                <a:lnTo>
                  <a:pt x="56967" y="43373"/>
                </a:lnTo>
                <a:lnTo>
                  <a:pt x="69640" y="52311"/>
                </a:lnTo>
                <a:lnTo>
                  <a:pt x="74763" y="57198"/>
                </a:lnTo>
                <a:lnTo>
                  <a:pt x="76963" y="63673"/>
                </a:lnTo>
                <a:lnTo>
                  <a:pt x="77461" y="70940"/>
                </a:lnTo>
                <a:lnTo>
                  <a:pt x="77476" y="78206"/>
                </a:lnTo>
                <a:lnTo>
                  <a:pt x="78951" y="121596"/>
                </a:lnTo>
                <a:lnTo>
                  <a:pt x="80400" y="165017"/>
                </a:lnTo>
                <a:lnTo>
                  <a:pt x="81701" y="208476"/>
                </a:lnTo>
                <a:lnTo>
                  <a:pt x="82734" y="251980"/>
                </a:lnTo>
                <a:lnTo>
                  <a:pt x="81391" y="273020"/>
                </a:lnTo>
                <a:lnTo>
                  <a:pt x="76130" y="292962"/>
                </a:lnTo>
                <a:lnTo>
                  <a:pt x="66096" y="311786"/>
                </a:lnTo>
                <a:lnTo>
                  <a:pt x="50438" y="32947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10"/>
          <p:cNvSpPr/>
          <p:nvPr/>
        </p:nvSpPr>
        <p:spPr>
          <a:xfrm>
            <a:off x="572811" y="5813308"/>
            <a:ext cx="64834" cy="612367"/>
          </a:xfrm>
          <a:custGeom>
            <a:rect b="b" l="l" r="r" t="t"/>
            <a:pathLst>
              <a:path extrusionOk="0" h="395604" w="67944">
                <a:moveTo>
                  <a:pt x="38626" y="395236"/>
                </a:moveTo>
                <a:lnTo>
                  <a:pt x="28503" y="373774"/>
                </a:lnTo>
                <a:lnTo>
                  <a:pt x="23094" y="352821"/>
                </a:lnTo>
                <a:lnTo>
                  <a:pt x="20427" y="332464"/>
                </a:lnTo>
                <a:lnTo>
                  <a:pt x="18534" y="312788"/>
                </a:lnTo>
                <a:lnTo>
                  <a:pt x="15019" y="281702"/>
                </a:lnTo>
                <a:lnTo>
                  <a:pt x="11956" y="250553"/>
                </a:lnTo>
                <a:lnTo>
                  <a:pt x="9740" y="219292"/>
                </a:lnTo>
                <a:lnTo>
                  <a:pt x="8691" y="185265"/>
                </a:lnTo>
                <a:lnTo>
                  <a:pt x="7725" y="152524"/>
                </a:lnTo>
                <a:lnTo>
                  <a:pt x="5514" y="117182"/>
                </a:lnTo>
                <a:lnTo>
                  <a:pt x="2821" y="81850"/>
                </a:lnTo>
                <a:lnTo>
                  <a:pt x="335" y="46532"/>
                </a:lnTo>
                <a:lnTo>
                  <a:pt x="0" y="39437"/>
                </a:lnTo>
                <a:lnTo>
                  <a:pt x="0" y="25317"/>
                </a:lnTo>
                <a:lnTo>
                  <a:pt x="18242" y="0"/>
                </a:lnTo>
                <a:lnTo>
                  <a:pt x="23602" y="4318"/>
                </a:lnTo>
                <a:lnTo>
                  <a:pt x="26675" y="10871"/>
                </a:lnTo>
                <a:lnTo>
                  <a:pt x="32250" y="20612"/>
                </a:lnTo>
                <a:lnTo>
                  <a:pt x="38967" y="29311"/>
                </a:lnTo>
                <a:lnTo>
                  <a:pt x="46558" y="37295"/>
                </a:lnTo>
                <a:lnTo>
                  <a:pt x="54755" y="44894"/>
                </a:lnTo>
                <a:lnTo>
                  <a:pt x="61340" y="52809"/>
                </a:lnTo>
                <a:lnTo>
                  <a:pt x="65267" y="61887"/>
                </a:lnTo>
                <a:lnTo>
                  <a:pt x="67113" y="71783"/>
                </a:lnTo>
                <a:lnTo>
                  <a:pt x="67455" y="82156"/>
                </a:lnTo>
                <a:lnTo>
                  <a:pt x="66599" y="133619"/>
                </a:lnTo>
                <a:lnTo>
                  <a:pt x="65633" y="185265"/>
                </a:lnTo>
                <a:lnTo>
                  <a:pt x="63456" y="237172"/>
                </a:lnTo>
                <a:lnTo>
                  <a:pt x="58964" y="289418"/>
                </a:lnTo>
                <a:lnTo>
                  <a:pt x="51054" y="342080"/>
                </a:lnTo>
                <a:lnTo>
                  <a:pt x="38626" y="39523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" name="Google Shape;153;p10"/>
          <p:cNvSpPr/>
          <p:nvPr/>
        </p:nvSpPr>
        <p:spPr>
          <a:xfrm>
            <a:off x="1453468" y="6197980"/>
            <a:ext cx="87253" cy="395139"/>
          </a:xfrm>
          <a:custGeom>
            <a:rect b="b" l="l" r="r" t="t"/>
            <a:pathLst>
              <a:path extrusionOk="0" h="255270" w="91439">
                <a:moveTo>
                  <a:pt x="48758" y="254690"/>
                </a:moveTo>
                <a:lnTo>
                  <a:pt x="28271" y="212043"/>
                </a:lnTo>
                <a:lnTo>
                  <a:pt x="15967" y="169511"/>
                </a:lnTo>
                <a:lnTo>
                  <a:pt x="7751" y="111523"/>
                </a:lnTo>
                <a:lnTo>
                  <a:pt x="841" y="53420"/>
                </a:lnTo>
                <a:lnTo>
                  <a:pt x="0" y="43396"/>
                </a:lnTo>
                <a:lnTo>
                  <a:pt x="176" y="33396"/>
                </a:lnTo>
                <a:lnTo>
                  <a:pt x="1850" y="23524"/>
                </a:lnTo>
                <a:lnTo>
                  <a:pt x="5502" y="13885"/>
                </a:lnTo>
                <a:lnTo>
                  <a:pt x="12502" y="3614"/>
                </a:lnTo>
                <a:lnTo>
                  <a:pt x="19774" y="0"/>
                </a:lnTo>
                <a:lnTo>
                  <a:pt x="27698" y="3007"/>
                </a:lnTo>
                <a:lnTo>
                  <a:pt x="36655" y="12603"/>
                </a:lnTo>
                <a:lnTo>
                  <a:pt x="41290" y="19525"/>
                </a:lnTo>
                <a:lnTo>
                  <a:pt x="45901" y="26677"/>
                </a:lnTo>
                <a:lnTo>
                  <a:pt x="50950" y="32930"/>
                </a:lnTo>
                <a:lnTo>
                  <a:pt x="56899" y="37152"/>
                </a:lnTo>
                <a:lnTo>
                  <a:pt x="75072" y="49389"/>
                </a:lnTo>
                <a:lnTo>
                  <a:pt x="85158" y="65309"/>
                </a:lnTo>
                <a:lnTo>
                  <a:pt x="89598" y="83870"/>
                </a:lnTo>
                <a:lnTo>
                  <a:pt x="90833" y="104030"/>
                </a:lnTo>
                <a:lnTo>
                  <a:pt x="90792" y="116149"/>
                </a:lnTo>
                <a:lnTo>
                  <a:pt x="90416" y="128262"/>
                </a:lnTo>
                <a:lnTo>
                  <a:pt x="89982" y="140553"/>
                </a:lnTo>
                <a:lnTo>
                  <a:pt x="89779" y="152493"/>
                </a:lnTo>
                <a:lnTo>
                  <a:pt x="87772" y="179931"/>
                </a:lnTo>
                <a:lnTo>
                  <a:pt x="81008" y="206049"/>
                </a:lnTo>
                <a:lnTo>
                  <a:pt x="68375" y="230939"/>
                </a:lnTo>
                <a:lnTo>
                  <a:pt x="48758" y="25469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" name="Google Shape;154;p10"/>
          <p:cNvSpPr/>
          <p:nvPr/>
        </p:nvSpPr>
        <p:spPr>
          <a:xfrm>
            <a:off x="1068192" y="6176015"/>
            <a:ext cx="75135" cy="441337"/>
          </a:xfrm>
          <a:custGeom>
            <a:rect b="b" l="l" r="r" t="t"/>
            <a:pathLst>
              <a:path extrusionOk="0" h="285114" w="78740">
                <a:moveTo>
                  <a:pt x="43654" y="284542"/>
                </a:moveTo>
                <a:lnTo>
                  <a:pt x="22969" y="237809"/>
                </a:lnTo>
                <a:lnTo>
                  <a:pt x="15430" y="200129"/>
                </a:lnTo>
                <a:lnTo>
                  <a:pt x="11743" y="159588"/>
                </a:lnTo>
                <a:lnTo>
                  <a:pt x="8197" y="121599"/>
                </a:lnTo>
                <a:lnTo>
                  <a:pt x="4504" y="82329"/>
                </a:lnTo>
                <a:lnTo>
                  <a:pt x="850" y="43069"/>
                </a:lnTo>
                <a:lnTo>
                  <a:pt x="152" y="35080"/>
                </a:lnTo>
                <a:lnTo>
                  <a:pt x="0" y="26889"/>
                </a:lnTo>
                <a:lnTo>
                  <a:pt x="2336" y="10772"/>
                </a:lnTo>
                <a:lnTo>
                  <a:pt x="6997" y="3622"/>
                </a:lnTo>
                <a:lnTo>
                  <a:pt x="15430" y="752"/>
                </a:lnTo>
                <a:lnTo>
                  <a:pt x="21968" y="0"/>
                </a:lnTo>
                <a:lnTo>
                  <a:pt x="27320" y="2151"/>
                </a:lnTo>
                <a:lnTo>
                  <a:pt x="31639" y="6219"/>
                </a:lnTo>
                <a:lnTo>
                  <a:pt x="35077" y="11217"/>
                </a:lnTo>
                <a:lnTo>
                  <a:pt x="41777" y="21430"/>
                </a:lnTo>
                <a:lnTo>
                  <a:pt x="49164" y="31026"/>
                </a:lnTo>
                <a:lnTo>
                  <a:pt x="57148" y="40131"/>
                </a:lnTo>
                <a:lnTo>
                  <a:pt x="65633" y="48872"/>
                </a:lnTo>
                <a:lnTo>
                  <a:pt x="72048" y="56968"/>
                </a:lnTo>
                <a:lnTo>
                  <a:pt x="76003" y="65932"/>
                </a:lnTo>
                <a:lnTo>
                  <a:pt x="77910" y="75644"/>
                </a:lnTo>
                <a:lnTo>
                  <a:pt x="78181" y="85982"/>
                </a:lnTo>
                <a:lnTo>
                  <a:pt x="77993" y="95937"/>
                </a:lnTo>
                <a:lnTo>
                  <a:pt x="78181" y="126254"/>
                </a:lnTo>
                <a:lnTo>
                  <a:pt x="76652" y="159588"/>
                </a:lnTo>
                <a:lnTo>
                  <a:pt x="72258" y="192543"/>
                </a:lnTo>
                <a:lnTo>
                  <a:pt x="66856" y="225357"/>
                </a:lnTo>
                <a:lnTo>
                  <a:pt x="62306" y="258270"/>
                </a:lnTo>
                <a:lnTo>
                  <a:pt x="61569" y="264671"/>
                </a:lnTo>
                <a:lnTo>
                  <a:pt x="58788" y="271669"/>
                </a:lnTo>
                <a:lnTo>
                  <a:pt x="54876" y="276926"/>
                </a:lnTo>
                <a:lnTo>
                  <a:pt x="49207" y="282725"/>
                </a:lnTo>
                <a:lnTo>
                  <a:pt x="43654" y="284542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061" y="5883318"/>
            <a:ext cx="79614" cy="362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"/>
          <p:cNvSpPr/>
          <p:nvPr/>
        </p:nvSpPr>
        <p:spPr>
          <a:xfrm>
            <a:off x="395041" y="6367177"/>
            <a:ext cx="46050" cy="563221"/>
          </a:xfrm>
          <a:custGeom>
            <a:rect b="b" l="l" r="r" t="t"/>
            <a:pathLst>
              <a:path extrusionOk="0" h="363854" w="48259">
                <a:moveTo>
                  <a:pt x="29121" y="363537"/>
                </a:moveTo>
                <a:lnTo>
                  <a:pt x="7070" y="316972"/>
                </a:lnTo>
                <a:lnTo>
                  <a:pt x="4346" y="252491"/>
                </a:lnTo>
                <a:lnTo>
                  <a:pt x="2996" y="204808"/>
                </a:lnTo>
                <a:lnTo>
                  <a:pt x="1876" y="157102"/>
                </a:lnTo>
                <a:lnTo>
                  <a:pt x="905" y="109385"/>
                </a:lnTo>
                <a:lnTo>
                  <a:pt x="0" y="61671"/>
                </a:lnTo>
                <a:lnTo>
                  <a:pt x="226" y="50548"/>
                </a:lnTo>
                <a:lnTo>
                  <a:pt x="1162" y="39439"/>
                </a:lnTo>
                <a:lnTo>
                  <a:pt x="2536" y="28359"/>
                </a:lnTo>
                <a:lnTo>
                  <a:pt x="4076" y="17322"/>
                </a:lnTo>
                <a:lnTo>
                  <a:pt x="4965" y="10769"/>
                </a:lnTo>
                <a:lnTo>
                  <a:pt x="7746" y="3771"/>
                </a:lnTo>
                <a:lnTo>
                  <a:pt x="24066" y="0"/>
                </a:lnTo>
                <a:lnTo>
                  <a:pt x="26796" y="7696"/>
                </a:lnTo>
                <a:lnTo>
                  <a:pt x="29718" y="13347"/>
                </a:lnTo>
                <a:lnTo>
                  <a:pt x="37380" y="30032"/>
                </a:lnTo>
                <a:lnTo>
                  <a:pt x="43143" y="47286"/>
                </a:lnTo>
                <a:lnTo>
                  <a:pt x="46746" y="65034"/>
                </a:lnTo>
                <a:lnTo>
                  <a:pt x="47929" y="83197"/>
                </a:lnTo>
                <a:lnTo>
                  <a:pt x="47550" y="139686"/>
                </a:lnTo>
                <a:lnTo>
                  <a:pt x="46779" y="204808"/>
                </a:lnTo>
                <a:lnTo>
                  <a:pt x="46252" y="252679"/>
                </a:lnTo>
                <a:lnTo>
                  <a:pt x="46037" y="309168"/>
                </a:lnTo>
                <a:lnTo>
                  <a:pt x="43744" y="323321"/>
                </a:lnTo>
                <a:lnTo>
                  <a:pt x="38398" y="336372"/>
                </a:lnTo>
                <a:lnTo>
                  <a:pt x="32642" y="349413"/>
                </a:lnTo>
                <a:lnTo>
                  <a:pt x="29121" y="36353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7221" y="6816804"/>
            <a:ext cx="84264" cy="37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/>
          <p:nvPr/>
        </p:nvSpPr>
        <p:spPr>
          <a:xfrm>
            <a:off x="441930" y="5848377"/>
            <a:ext cx="55744" cy="554374"/>
          </a:xfrm>
          <a:custGeom>
            <a:rect b="b" l="l" r="r" t="t"/>
            <a:pathLst>
              <a:path extrusionOk="0" h="358139" w="58419">
                <a:moveTo>
                  <a:pt x="30454" y="357873"/>
                </a:moveTo>
                <a:lnTo>
                  <a:pt x="17186" y="317077"/>
                </a:lnTo>
                <a:lnTo>
                  <a:pt x="11214" y="275272"/>
                </a:lnTo>
                <a:lnTo>
                  <a:pt x="8910" y="227520"/>
                </a:lnTo>
                <a:lnTo>
                  <a:pt x="6691" y="179747"/>
                </a:lnTo>
                <a:lnTo>
                  <a:pt x="4531" y="131958"/>
                </a:lnTo>
                <a:lnTo>
                  <a:pt x="292" y="36360"/>
                </a:lnTo>
                <a:lnTo>
                  <a:pt x="0" y="30949"/>
                </a:lnTo>
                <a:lnTo>
                  <a:pt x="20980" y="0"/>
                </a:lnTo>
                <a:lnTo>
                  <a:pt x="23609" y="7835"/>
                </a:lnTo>
                <a:lnTo>
                  <a:pt x="28422" y="12496"/>
                </a:lnTo>
                <a:lnTo>
                  <a:pt x="45415" y="32270"/>
                </a:lnTo>
                <a:lnTo>
                  <a:pt x="55875" y="53547"/>
                </a:lnTo>
                <a:lnTo>
                  <a:pt x="58288" y="76870"/>
                </a:lnTo>
                <a:lnTo>
                  <a:pt x="51142" y="102781"/>
                </a:lnTo>
                <a:lnTo>
                  <a:pt x="47917" y="109778"/>
                </a:lnTo>
                <a:lnTo>
                  <a:pt x="47180" y="119100"/>
                </a:lnTo>
                <a:lnTo>
                  <a:pt x="48666" y="126644"/>
                </a:lnTo>
                <a:lnTo>
                  <a:pt x="52464" y="168997"/>
                </a:lnTo>
                <a:lnTo>
                  <a:pt x="50695" y="211277"/>
                </a:lnTo>
                <a:lnTo>
                  <a:pt x="47501" y="253556"/>
                </a:lnTo>
                <a:lnTo>
                  <a:pt x="47020" y="296351"/>
                </a:lnTo>
                <a:lnTo>
                  <a:pt x="46761" y="311808"/>
                </a:lnTo>
                <a:lnTo>
                  <a:pt x="44156" y="327544"/>
                </a:lnTo>
                <a:lnTo>
                  <a:pt x="38843" y="342953"/>
                </a:lnTo>
                <a:lnTo>
                  <a:pt x="30454" y="357873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" name="Google Shape;159;p10"/>
          <p:cNvSpPr/>
          <p:nvPr/>
        </p:nvSpPr>
        <p:spPr>
          <a:xfrm>
            <a:off x="1220033" y="6475499"/>
            <a:ext cx="66652" cy="460995"/>
          </a:xfrm>
          <a:custGeom>
            <a:rect b="b" l="l" r="r" t="t"/>
            <a:pathLst>
              <a:path extrusionOk="0" h="297814" w="69850">
                <a:moveTo>
                  <a:pt x="23431" y="297561"/>
                </a:moveTo>
                <a:lnTo>
                  <a:pt x="23431" y="290118"/>
                </a:lnTo>
                <a:lnTo>
                  <a:pt x="21246" y="283717"/>
                </a:lnTo>
                <a:lnTo>
                  <a:pt x="16647" y="265877"/>
                </a:lnTo>
                <a:lnTo>
                  <a:pt x="14296" y="247797"/>
                </a:lnTo>
                <a:lnTo>
                  <a:pt x="13388" y="229605"/>
                </a:lnTo>
                <a:lnTo>
                  <a:pt x="13118" y="211429"/>
                </a:lnTo>
                <a:lnTo>
                  <a:pt x="11999" y="172868"/>
                </a:lnTo>
                <a:lnTo>
                  <a:pt x="9813" y="134415"/>
                </a:lnTo>
                <a:lnTo>
                  <a:pt x="6289" y="96074"/>
                </a:lnTo>
                <a:lnTo>
                  <a:pt x="1155" y="57848"/>
                </a:lnTo>
                <a:lnTo>
                  <a:pt x="0" y="43569"/>
                </a:lnTo>
                <a:lnTo>
                  <a:pt x="1599" y="29314"/>
                </a:lnTo>
                <a:lnTo>
                  <a:pt x="7095" y="14864"/>
                </a:lnTo>
                <a:lnTo>
                  <a:pt x="17627" y="0"/>
                </a:lnTo>
                <a:lnTo>
                  <a:pt x="41343" y="30492"/>
                </a:lnTo>
                <a:lnTo>
                  <a:pt x="59730" y="61564"/>
                </a:lnTo>
                <a:lnTo>
                  <a:pt x="69655" y="96135"/>
                </a:lnTo>
                <a:lnTo>
                  <a:pt x="67982" y="137121"/>
                </a:lnTo>
                <a:lnTo>
                  <a:pt x="62684" y="170253"/>
                </a:lnTo>
                <a:lnTo>
                  <a:pt x="58435" y="203922"/>
                </a:lnTo>
                <a:lnTo>
                  <a:pt x="48335" y="271360"/>
                </a:lnTo>
                <a:lnTo>
                  <a:pt x="43967" y="286499"/>
                </a:lnTo>
                <a:lnTo>
                  <a:pt x="41935" y="291401"/>
                </a:lnTo>
                <a:lnTo>
                  <a:pt x="39014" y="296519"/>
                </a:lnTo>
                <a:lnTo>
                  <a:pt x="23431" y="297561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" name="Google Shape;160;p10"/>
          <p:cNvSpPr/>
          <p:nvPr/>
        </p:nvSpPr>
        <p:spPr>
          <a:xfrm>
            <a:off x="1205467" y="5469156"/>
            <a:ext cx="127850" cy="933786"/>
          </a:xfrm>
          <a:custGeom>
            <a:rect b="b" l="l" r="r" t="t"/>
            <a:pathLst>
              <a:path extrusionOk="0" h="603250" w="133985">
                <a:moveTo>
                  <a:pt x="70345" y="49453"/>
                </a:moveTo>
                <a:lnTo>
                  <a:pt x="52857" y="13487"/>
                </a:lnTo>
                <a:lnTo>
                  <a:pt x="31203" y="0"/>
                </a:lnTo>
                <a:lnTo>
                  <a:pt x="25958" y="2654"/>
                </a:lnTo>
                <a:lnTo>
                  <a:pt x="6146" y="69342"/>
                </a:lnTo>
                <a:lnTo>
                  <a:pt x="469" y="140119"/>
                </a:lnTo>
                <a:lnTo>
                  <a:pt x="0" y="175514"/>
                </a:lnTo>
                <a:lnTo>
                  <a:pt x="558" y="203365"/>
                </a:lnTo>
                <a:lnTo>
                  <a:pt x="3022" y="231305"/>
                </a:lnTo>
                <a:lnTo>
                  <a:pt x="8153" y="259130"/>
                </a:lnTo>
                <a:lnTo>
                  <a:pt x="16764" y="286639"/>
                </a:lnTo>
                <a:lnTo>
                  <a:pt x="26479" y="284010"/>
                </a:lnTo>
                <a:lnTo>
                  <a:pt x="28422" y="277304"/>
                </a:lnTo>
                <a:lnTo>
                  <a:pt x="30899" y="271208"/>
                </a:lnTo>
                <a:lnTo>
                  <a:pt x="47675" y="217043"/>
                </a:lnTo>
                <a:lnTo>
                  <a:pt x="57759" y="161594"/>
                </a:lnTo>
                <a:lnTo>
                  <a:pt x="64274" y="105524"/>
                </a:lnTo>
                <a:lnTo>
                  <a:pt x="70345" y="49453"/>
                </a:lnTo>
                <a:close/>
              </a:path>
              <a:path extrusionOk="0" h="603250" w="133985">
                <a:moveTo>
                  <a:pt x="133908" y="378802"/>
                </a:moveTo>
                <a:lnTo>
                  <a:pt x="113030" y="337832"/>
                </a:lnTo>
                <a:lnTo>
                  <a:pt x="89560" y="313829"/>
                </a:lnTo>
                <a:lnTo>
                  <a:pt x="84531" y="316598"/>
                </a:lnTo>
                <a:lnTo>
                  <a:pt x="70358" y="387121"/>
                </a:lnTo>
                <a:lnTo>
                  <a:pt x="68732" y="424586"/>
                </a:lnTo>
                <a:lnTo>
                  <a:pt x="69176" y="462038"/>
                </a:lnTo>
                <a:lnTo>
                  <a:pt x="73177" y="524167"/>
                </a:lnTo>
                <a:lnTo>
                  <a:pt x="84632" y="575652"/>
                </a:lnTo>
                <a:lnTo>
                  <a:pt x="96989" y="602792"/>
                </a:lnTo>
                <a:lnTo>
                  <a:pt x="106641" y="580288"/>
                </a:lnTo>
                <a:lnTo>
                  <a:pt x="119557" y="538594"/>
                </a:lnTo>
                <a:lnTo>
                  <a:pt x="123837" y="489496"/>
                </a:lnTo>
                <a:lnTo>
                  <a:pt x="125183" y="461048"/>
                </a:lnTo>
                <a:lnTo>
                  <a:pt x="127673" y="432879"/>
                </a:lnTo>
                <a:lnTo>
                  <a:pt x="132651" y="405295"/>
                </a:lnTo>
                <a:lnTo>
                  <a:pt x="133908" y="378802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1" name="Google Shape;161;p10"/>
          <p:cNvSpPr/>
          <p:nvPr/>
        </p:nvSpPr>
        <p:spPr>
          <a:xfrm>
            <a:off x="824038" y="6602069"/>
            <a:ext cx="64228" cy="500313"/>
          </a:xfrm>
          <a:custGeom>
            <a:rect b="b" l="l" r="r" t="t"/>
            <a:pathLst>
              <a:path extrusionOk="0" h="323214" w="67309">
                <a:moveTo>
                  <a:pt x="42490" y="322808"/>
                </a:moveTo>
                <a:lnTo>
                  <a:pt x="21265" y="285527"/>
                </a:lnTo>
                <a:lnTo>
                  <a:pt x="15866" y="226364"/>
                </a:lnTo>
                <a:lnTo>
                  <a:pt x="9710" y="180076"/>
                </a:lnTo>
                <a:lnTo>
                  <a:pt x="3717" y="133767"/>
                </a:lnTo>
                <a:lnTo>
                  <a:pt x="0" y="87263"/>
                </a:lnTo>
                <a:lnTo>
                  <a:pt x="668" y="40385"/>
                </a:lnTo>
                <a:lnTo>
                  <a:pt x="1369" y="29266"/>
                </a:lnTo>
                <a:lnTo>
                  <a:pt x="2869" y="18673"/>
                </a:lnTo>
                <a:lnTo>
                  <a:pt x="6955" y="8840"/>
                </a:lnTo>
                <a:lnTo>
                  <a:pt x="15413" y="0"/>
                </a:lnTo>
                <a:lnTo>
                  <a:pt x="37777" y="32441"/>
                </a:lnTo>
                <a:lnTo>
                  <a:pt x="49703" y="67878"/>
                </a:lnTo>
                <a:lnTo>
                  <a:pt x="55286" y="105034"/>
                </a:lnTo>
                <a:lnTo>
                  <a:pt x="58619" y="142633"/>
                </a:lnTo>
                <a:lnTo>
                  <a:pt x="56446" y="153212"/>
                </a:lnTo>
                <a:lnTo>
                  <a:pt x="50851" y="163691"/>
                </a:lnTo>
                <a:lnTo>
                  <a:pt x="46558" y="174878"/>
                </a:lnTo>
                <a:lnTo>
                  <a:pt x="48293" y="187578"/>
                </a:lnTo>
                <a:lnTo>
                  <a:pt x="53955" y="203308"/>
                </a:lnTo>
                <a:lnTo>
                  <a:pt x="57726" y="219556"/>
                </a:lnTo>
                <a:lnTo>
                  <a:pt x="60788" y="236001"/>
                </a:lnTo>
                <a:lnTo>
                  <a:pt x="64321" y="252323"/>
                </a:lnTo>
                <a:lnTo>
                  <a:pt x="66810" y="272279"/>
                </a:lnTo>
                <a:lnTo>
                  <a:pt x="63673" y="290171"/>
                </a:lnTo>
                <a:lnTo>
                  <a:pt x="55402" y="306760"/>
                </a:lnTo>
                <a:lnTo>
                  <a:pt x="42490" y="32280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2" name="Google Shape;162;p10"/>
          <p:cNvSpPr/>
          <p:nvPr/>
        </p:nvSpPr>
        <p:spPr>
          <a:xfrm>
            <a:off x="2073654" y="6264376"/>
            <a:ext cx="46050" cy="515057"/>
          </a:xfrm>
          <a:custGeom>
            <a:rect b="b" l="l" r="r" t="t"/>
            <a:pathLst>
              <a:path extrusionOk="0" h="332739" w="48260">
                <a:moveTo>
                  <a:pt x="23046" y="332473"/>
                </a:moveTo>
                <a:lnTo>
                  <a:pt x="10537" y="332473"/>
                </a:lnTo>
                <a:lnTo>
                  <a:pt x="7311" y="326618"/>
                </a:lnTo>
                <a:lnTo>
                  <a:pt x="3323" y="287083"/>
                </a:lnTo>
                <a:lnTo>
                  <a:pt x="0" y="195959"/>
                </a:lnTo>
                <a:lnTo>
                  <a:pt x="491" y="139211"/>
                </a:lnTo>
                <a:lnTo>
                  <a:pt x="2831" y="82519"/>
                </a:lnTo>
                <a:lnTo>
                  <a:pt x="7311" y="25895"/>
                </a:lnTo>
                <a:lnTo>
                  <a:pt x="19414" y="0"/>
                </a:lnTo>
                <a:lnTo>
                  <a:pt x="38040" y="22583"/>
                </a:lnTo>
                <a:lnTo>
                  <a:pt x="46337" y="47936"/>
                </a:lnTo>
                <a:lnTo>
                  <a:pt x="47945" y="74955"/>
                </a:lnTo>
                <a:lnTo>
                  <a:pt x="46503" y="102539"/>
                </a:lnTo>
                <a:lnTo>
                  <a:pt x="42038" y="144280"/>
                </a:lnTo>
                <a:lnTo>
                  <a:pt x="35835" y="185894"/>
                </a:lnTo>
                <a:lnTo>
                  <a:pt x="31109" y="227639"/>
                </a:lnTo>
                <a:lnTo>
                  <a:pt x="31068" y="269901"/>
                </a:lnTo>
                <a:lnTo>
                  <a:pt x="30614" y="282824"/>
                </a:lnTo>
                <a:lnTo>
                  <a:pt x="28412" y="295706"/>
                </a:lnTo>
                <a:lnTo>
                  <a:pt x="26487" y="308646"/>
                </a:lnTo>
                <a:lnTo>
                  <a:pt x="26856" y="321868"/>
                </a:lnTo>
                <a:lnTo>
                  <a:pt x="27707" y="326771"/>
                </a:lnTo>
                <a:lnTo>
                  <a:pt x="23046" y="332473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3" name="Google Shape;163;p10"/>
          <p:cNvSpPr/>
          <p:nvPr/>
        </p:nvSpPr>
        <p:spPr>
          <a:xfrm>
            <a:off x="1583929" y="6639175"/>
            <a:ext cx="56957" cy="380395"/>
          </a:xfrm>
          <a:custGeom>
            <a:rect b="b" l="l" r="r" t="t"/>
            <a:pathLst>
              <a:path extrusionOk="0" h="245745" w="59689">
                <a:moveTo>
                  <a:pt x="42923" y="245156"/>
                </a:moveTo>
                <a:lnTo>
                  <a:pt x="24316" y="202683"/>
                </a:lnTo>
                <a:lnTo>
                  <a:pt x="11041" y="159518"/>
                </a:lnTo>
                <a:lnTo>
                  <a:pt x="2976" y="115598"/>
                </a:lnTo>
                <a:lnTo>
                  <a:pt x="0" y="70860"/>
                </a:lnTo>
                <a:lnTo>
                  <a:pt x="1991" y="25242"/>
                </a:lnTo>
                <a:lnTo>
                  <a:pt x="17053" y="0"/>
                </a:lnTo>
                <a:lnTo>
                  <a:pt x="22805" y="890"/>
                </a:lnTo>
                <a:lnTo>
                  <a:pt x="46681" y="35901"/>
                </a:lnTo>
                <a:lnTo>
                  <a:pt x="59500" y="106625"/>
                </a:lnTo>
                <a:lnTo>
                  <a:pt x="57898" y="142319"/>
                </a:lnTo>
                <a:lnTo>
                  <a:pt x="55517" y="177901"/>
                </a:lnTo>
                <a:lnTo>
                  <a:pt x="55026" y="213558"/>
                </a:lnTo>
                <a:lnTo>
                  <a:pt x="54832" y="221076"/>
                </a:lnTo>
                <a:lnTo>
                  <a:pt x="53394" y="229133"/>
                </a:lnTo>
                <a:lnTo>
                  <a:pt x="49747" y="237302"/>
                </a:lnTo>
                <a:lnTo>
                  <a:pt x="42923" y="24515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4" name="Google Shape;164;p10"/>
          <p:cNvSpPr/>
          <p:nvPr/>
        </p:nvSpPr>
        <p:spPr>
          <a:xfrm>
            <a:off x="172513" y="6152680"/>
            <a:ext cx="55139" cy="467876"/>
          </a:xfrm>
          <a:custGeom>
            <a:rect b="b" l="l" r="r" t="t"/>
            <a:pathLst>
              <a:path extrusionOk="0" h="302260" w="57784">
                <a:moveTo>
                  <a:pt x="47508" y="302031"/>
                </a:moveTo>
                <a:lnTo>
                  <a:pt x="34093" y="266650"/>
                </a:lnTo>
                <a:lnTo>
                  <a:pt x="23464" y="230590"/>
                </a:lnTo>
                <a:lnTo>
                  <a:pt x="15840" y="193935"/>
                </a:lnTo>
                <a:lnTo>
                  <a:pt x="11440" y="156768"/>
                </a:lnTo>
                <a:lnTo>
                  <a:pt x="6909" y="119382"/>
                </a:lnTo>
                <a:lnTo>
                  <a:pt x="1595" y="81213"/>
                </a:lnTo>
                <a:lnTo>
                  <a:pt x="0" y="41629"/>
                </a:lnTo>
                <a:lnTo>
                  <a:pt x="6627" y="0"/>
                </a:lnTo>
                <a:lnTo>
                  <a:pt x="37086" y="39498"/>
                </a:lnTo>
                <a:lnTo>
                  <a:pt x="45476" y="81864"/>
                </a:lnTo>
                <a:lnTo>
                  <a:pt x="47860" y="119951"/>
                </a:lnTo>
                <a:lnTo>
                  <a:pt x="53042" y="157835"/>
                </a:lnTo>
                <a:lnTo>
                  <a:pt x="57181" y="195796"/>
                </a:lnTo>
                <a:lnTo>
                  <a:pt x="56436" y="234111"/>
                </a:lnTo>
                <a:lnTo>
                  <a:pt x="54631" y="250976"/>
                </a:lnTo>
                <a:lnTo>
                  <a:pt x="52849" y="267923"/>
                </a:lnTo>
                <a:lnTo>
                  <a:pt x="50628" y="284944"/>
                </a:lnTo>
                <a:lnTo>
                  <a:pt x="47508" y="302031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10"/>
          <p:cNvSpPr/>
          <p:nvPr/>
        </p:nvSpPr>
        <p:spPr>
          <a:xfrm>
            <a:off x="929432" y="5766291"/>
            <a:ext cx="52110" cy="374497"/>
          </a:xfrm>
          <a:custGeom>
            <a:rect b="b" l="l" r="r" t="t"/>
            <a:pathLst>
              <a:path extrusionOk="0" h="241935" w="54609">
                <a:moveTo>
                  <a:pt x="24460" y="241693"/>
                </a:moveTo>
                <a:lnTo>
                  <a:pt x="13630" y="179833"/>
                </a:lnTo>
                <a:lnTo>
                  <a:pt x="7810" y="128552"/>
                </a:lnTo>
                <a:lnTo>
                  <a:pt x="3581" y="77105"/>
                </a:lnTo>
                <a:lnTo>
                  <a:pt x="0" y="25603"/>
                </a:lnTo>
                <a:lnTo>
                  <a:pt x="199" y="18563"/>
                </a:lnTo>
                <a:lnTo>
                  <a:pt x="2157" y="11772"/>
                </a:lnTo>
                <a:lnTo>
                  <a:pt x="6599" y="5497"/>
                </a:lnTo>
                <a:lnTo>
                  <a:pt x="14249" y="0"/>
                </a:lnTo>
                <a:lnTo>
                  <a:pt x="39156" y="26131"/>
                </a:lnTo>
                <a:lnTo>
                  <a:pt x="51768" y="55324"/>
                </a:lnTo>
                <a:lnTo>
                  <a:pt x="54250" y="87103"/>
                </a:lnTo>
                <a:lnTo>
                  <a:pt x="48767" y="120992"/>
                </a:lnTo>
                <a:lnTo>
                  <a:pt x="46888" y="128739"/>
                </a:lnTo>
                <a:lnTo>
                  <a:pt x="41478" y="139903"/>
                </a:lnTo>
                <a:lnTo>
                  <a:pt x="44703" y="144018"/>
                </a:lnTo>
                <a:lnTo>
                  <a:pt x="53451" y="167077"/>
                </a:lnTo>
                <a:lnTo>
                  <a:pt x="49310" y="189039"/>
                </a:lnTo>
                <a:lnTo>
                  <a:pt x="41403" y="210629"/>
                </a:lnTo>
                <a:lnTo>
                  <a:pt x="38849" y="232575"/>
                </a:lnTo>
                <a:lnTo>
                  <a:pt x="39446" y="236791"/>
                </a:lnTo>
                <a:lnTo>
                  <a:pt x="35674" y="240411"/>
                </a:lnTo>
                <a:lnTo>
                  <a:pt x="31457" y="240855"/>
                </a:lnTo>
                <a:lnTo>
                  <a:pt x="24460" y="241693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129" y="5560757"/>
            <a:ext cx="61740" cy="36315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/>
          <p:nvPr/>
        </p:nvSpPr>
        <p:spPr>
          <a:xfrm>
            <a:off x="606887" y="6352657"/>
            <a:ext cx="45719" cy="469842"/>
          </a:xfrm>
          <a:custGeom>
            <a:rect b="b" l="l" r="r" t="t"/>
            <a:pathLst>
              <a:path extrusionOk="0" h="303529" w="36830">
                <a:moveTo>
                  <a:pt x="10504" y="302920"/>
                </a:moveTo>
                <a:lnTo>
                  <a:pt x="2795" y="292081"/>
                </a:lnTo>
                <a:lnTo>
                  <a:pt x="0" y="282011"/>
                </a:lnTo>
                <a:lnTo>
                  <a:pt x="126" y="272657"/>
                </a:lnTo>
                <a:lnTo>
                  <a:pt x="1182" y="263969"/>
                </a:lnTo>
                <a:lnTo>
                  <a:pt x="5287" y="209512"/>
                </a:lnTo>
                <a:lnTo>
                  <a:pt x="6872" y="155028"/>
                </a:lnTo>
                <a:lnTo>
                  <a:pt x="7247" y="100545"/>
                </a:lnTo>
                <a:lnTo>
                  <a:pt x="7723" y="46088"/>
                </a:lnTo>
                <a:lnTo>
                  <a:pt x="14873" y="5257"/>
                </a:lnTo>
                <a:lnTo>
                  <a:pt x="17654" y="0"/>
                </a:lnTo>
                <a:lnTo>
                  <a:pt x="24055" y="888"/>
                </a:lnTo>
                <a:lnTo>
                  <a:pt x="29859" y="1587"/>
                </a:lnTo>
                <a:lnTo>
                  <a:pt x="33224" y="6248"/>
                </a:lnTo>
                <a:lnTo>
                  <a:pt x="34964" y="11506"/>
                </a:lnTo>
                <a:lnTo>
                  <a:pt x="35853" y="13995"/>
                </a:lnTo>
                <a:lnTo>
                  <a:pt x="36399" y="16865"/>
                </a:lnTo>
                <a:lnTo>
                  <a:pt x="36158" y="19354"/>
                </a:lnTo>
                <a:lnTo>
                  <a:pt x="31692" y="69821"/>
                </a:lnTo>
                <a:lnTo>
                  <a:pt x="30126" y="120463"/>
                </a:lnTo>
                <a:lnTo>
                  <a:pt x="29205" y="171132"/>
                </a:lnTo>
                <a:lnTo>
                  <a:pt x="26675" y="221679"/>
                </a:lnTo>
                <a:lnTo>
                  <a:pt x="20283" y="271957"/>
                </a:lnTo>
                <a:lnTo>
                  <a:pt x="18737" y="278813"/>
                </a:lnTo>
                <a:lnTo>
                  <a:pt x="16470" y="285934"/>
                </a:lnTo>
                <a:lnTo>
                  <a:pt x="13664" y="293806"/>
                </a:lnTo>
                <a:lnTo>
                  <a:pt x="10504" y="30292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" name="Google Shape;168;p10"/>
          <p:cNvSpPr/>
          <p:nvPr/>
        </p:nvSpPr>
        <p:spPr>
          <a:xfrm>
            <a:off x="800862" y="6229604"/>
            <a:ext cx="46050" cy="282102"/>
          </a:xfrm>
          <a:custGeom>
            <a:rect b="b" l="l" r="r" t="t"/>
            <a:pathLst>
              <a:path extrusionOk="0" h="182245" w="48259">
                <a:moveTo>
                  <a:pt x="33472" y="181965"/>
                </a:moveTo>
                <a:lnTo>
                  <a:pt x="16299" y="143567"/>
                </a:lnTo>
                <a:lnTo>
                  <a:pt x="4363" y="89515"/>
                </a:lnTo>
                <a:lnTo>
                  <a:pt x="0" y="36197"/>
                </a:lnTo>
                <a:lnTo>
                  <a:pt x="5544" y="0"/>
                </a:lnTo>
                <a:lnTo>
                  <a:pt x="12827" y="3698"/>
                </a:lnTo>
                <a:lnTo>
                  <a:pt x="18752" y="9080"/>
                </a:lnTo>
                <a:lnTo>
                  <a:pt x="24325" y="14833"/>
                </a:lnTo>
                <a:lnTo>
                  <a:pt x="30551" y="19646"/>
                </a:lnTo>
                <a:lnTo>
                  <a:pt x="41633" y="28787"/>
                </a:lnTo>
                <a:lnTo>
                  <a:pt x="47030" y="39612"/>
                </a:lnTo>
                <a:lnTo>
                  <a:pt x="47944" y="51802"/>
                </a:lnTo>
                <a:lnTo>
                  <a:pt x="45575" y="65036"/>
                </a:lnTo>
                <a:lnTo>
                  <a:pt x="42557" y="78495"/>
                </a:lnTo>
                <a:lnTo>
                  <a:pt x="41114" y="91836"/>
                </a:lnTo>
                <a:lnTo>
                  <a:pt x="41828" y="105373"/>
                </a:lnTo>
                <a:lnTo>
                  <a:pt x="45283" y="119418"/>
                </a:lnTo>
                <a:lnTo>
                  <a:pt x="47520" y="134993"/>
                </a:lnTo>
                <a:lnTo>
                  <a:pt x="44682" y="150468"/>
                </a:lnTo>
                <a:lnTo>
                  <a:pt x="39192" y="166054"/>
                </a:lnTo>
                <a:lnTo>
                  <a:pt x="33472" y="181965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10"/>
          <p:cNvSpPr/>
          <p:nvPr/>
        </p:nvSpPr>
        <p:spPr>
          <a:xfrm>
            <a:off x="956237" y="6617922"/>
            <a:ext cx="45719" cy="241801"/>
          </a:xfrm>
          <a:custGeom>
            <a:rect b="b" l="l" r="r" t="t"/>
            <a:pathLst>
              <a:path extrusionOk="0" h="156210" w="24130">
                <a:moveTo>
                  <a:pt x="18049" y="156070"/>
                </a:moveTo>
                <a:lnTo>
                  <a:pt x="4032" y="136621"/>
                </a:lnTo>
                <a:lnTo>
                  <a:pt x="0" y="116744"/>
                </a:lnTo>
                <a:lnTo>
                  <a:pt x="1344" y="97220"/>
                </a:lnTo>
                <a:lnTo>
                  <a:pt x="3457" y="78828"/>
                </a:lnTo>
                <a:lnTo>
                  <a:pt x="3043" y="60398"/>
                </a:lnTo>
                <a:lnTo>
                  <a:pt x="2533" y="41000"/>
                </a:lnTo>
                <a:lnTo>
                  <a:pt x="6057" y="20809"/>
                </a:lnTo>
                <a:lnTo>
                  <a:pt x="17745" y="0"/>
                </a:lnTo>
                <a:lnTo>
                  <a:pt x="22182" y="39802"/>
                </a:lnTo>
                <a:lnTo>
                  <a:pt x="23831" y="78320"/>
                </a:lnTo>
                <a:lnTo>
                  <a:pt x="22508" y="116744"/>
                </a:lnTo>
                <a:lnTo>
                  <a:pt x="18049" y="15607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0" name="Google Shape;170;p10"/>
          <p:cNvSpPr/>
          <p:nvPr/>
        </p:nvSpPr>
        <p:spPr>
          <a:xfrm>
            <a:off x="7556501" y="5996066"/>
            <a:ext cx="3136900" cy="1580312"/>
          </a:xfrm>
          <a:custGeom>
            <a:rect b="b" l="l" r="r" t="t"/>
            <a:pathLst>
              <a:path extrusionOk="0" h="1568450" w="2143125">
                <a:moveTo>
                  <a:pt x="2142744" y="1568056"/>
                </a:moveTo>
                <a:lnTo>
                  <a:pt x="0" y="1568056"/>
                </a:lnTo>
                <a:lnTo>
                  <a:pt x="14281" y="1541355"/>
                </a:lnTo>
                <a:lnTo>
                  <a:pt x="45124" y="1498471"/>
                </a:lnTo>
                <a:lnTo>
                  <a:pt x="85293" y="1456042"/>
                </a:lnTo>
                <a:lnTo>
                  <a:pt x="126218" y="1419462"/>
                </a:lnTo>
                <a:lnTo>
                  <a:pt x="174968" y="1385551"/>
                </a:lnTo>
                <a:lnTo>
                  <a:pt x="225660" y="1355211"/>
                </a:lnTo>
                <a:lnTo>
                  <a:pt x="272415" y="1329347"/>
                </a:lnTo>
                <a:lnTo>
                  <a:pt x="316185" y="1306891"/>
                </a:lnTo>
                <a:lnTo>
                  <a:pt x="360429" y="1286870"/>
                </a:lnTo>
                <a:lnTo>
                  <a:pt x="405093" y="1269090"/>
                </a:lnTo>
                <a:lnTo>
                  <a:pt x="450123" y="1253360"/>
                </a:lnTo>
                <a:lnTo>
                  <a:pt x="495468" y="1239488"/>
                </a:lnTo>
                <a:lnTo>
                  <a:pt x="541073" y="1227282"/>
                </a:lnTo>
                <a:lnTo>
                  <a:pt x="586887" y="1216550"/>
                </a:lnTo>
                <a:lnTo>
                  <a:pt x="632854" y="1207100"/>
                </a:lnTo>
                <a:lnTo>
                  <a:pt x="678924" y="1198741"/>
                </a:lnTo>
                <a:lnTo>
                  <a:pt x="725042" y="1191280"/>
                </a:lnTo>
                <a:lnTo>
                  <a:pt x="771155" y="1184525"/>
                </a:lnTo>
                <a:lnTo>
                  <a:pt x="999795" y="1154631"/>
                </a:lnTo>
                <a:lnTo>
                  <a:pt x="1044767" y="1148084"/>
                </a:lnTo>
                <a:lnTo>
                  <a:pt x="1089362" y="1140900"/>
                </a:lnTo>
                <a:lnTo>
                  <a:pt x="1133528" y="1132887"/>
                </a:lnTo>
                <a:lnTo>
                  <a:pt x="1177212" y="1123854"/>
                </a:lnTo>
                <a:lnTo>
                  <a:pt x="1220361" y="1113607"/>
                </a:lnTo>
                <a:lnTo>
                  <a:pt x="1262921" y="1101956"/>
                </a:lnTo>
                <a:lnTo>
                  <a:pt x="1304840" y="1088707"/>
                </a:lnTo>
                <a:lnTo>
                  <a:pt x="1346064" y="1073670"/>
                </a:lnTo>
                <a:lnTo>
                  <a:pt x="1386540" y="1056653"/>
                </a:lnTo>
                <a:lnTo>
                  <a:pt x="1426216" y="1037463"/>
                </a:lnTo>
                <a:lnTo>
                  <a:pt x="1465038" y="1015909"/>
                </a:lnTo>
                <a:lnTo>
                  <a:pt x="1502954" y="991798"/>
                </a:lnTo>
                <a:lnTo>
                  <a:pt x="1539909" y="964939"/>
                </a:lnTo>
                <a:lnTo>
                  <a:pt x="1575852" y="935139"/>
                </a:lnTo>
                <a:lnTo>
                  <a:pt x="1610728" y="902208"/>
                </a:lnTo>
                <a:lnTo>
                  <a:pt x="1641010" y="870021"/>
                </a:lnTo>
                <a:lnTo>
                  <a:pt x="1669364" y="836574"/>
                </a:lnTo>
                <a:lnTo>
                  <a:pt x="1695945" y="801987"/>
                </a:lnTo>
                <a:lnTo>
                  <a:pt x="1720907" y="766381"/>
                </a:lnTo>
                <a:lnTo>
                  <a:pt x="1744406" y="729877"/>
                </a:lnTo>
                <a:lnTo>
                  <a:pt x="1766596" y="692596"/>
                </a:lnTo>
                <a:lnTo>
                  <a:pt x="1787632" y="654657"/>
                </a:lnTo>
                <a:lnTo>
                  <a:pt x="1807669" y="616183"/>
                </a:lnTo>
                <a:lnTo>
                  <a:pt x="1826862" y="577292"/>
                </a:lnTo>
                <a:lnTo>
                  <a:pt x="1845365" y="538107"/>
                </a:lnTo>
                <a:lnTo>
                  <a:pt x="1863334" y="498747"/>
                </a:lnTo>
                <a:lnTo>
                  <a:pt x="1880924" y="459333"/>
                </a:lnTo>
                <a:lnTo>
                  <a:pt x="1915585" y="380828"/>
                </a:lnTo>
                <a:lnTo>
                  <a:pt x="1932965" y="341977"/>
                </a:lnTo>
                <a:lnTo>
                  <a:pt x="1950586" y="303556"/>
                </a:lnTo>
                <a:lnTo>
                  <a:pt x="1968601" y="265684"/>
                </a:lnTo>
                <a:lnTo>
                  <a:pt x="1987166" y="228482"/>
                </a:lnTo>
                <a:lnTo>
                  <a:pt x="2006436" y="192071"/>
                </a:lnTo>
                <a:lnTo>
                  <a:pt x="2026565" y="156571"/>
                </a:lnTo>
                <a:lnTo>
                  <a:pt x="2047709" y="122104"/>
                </a:lnTo>
                <a:lnTo>
                  <a:pt x="2070022" y="88790"/>
                </a:lnTo>
                <a:lnTo>
                  <a:pt x="2093659" y="56749"/>
                </a:lnTo>
                <a:lnTo>
                  <a:pt x="2118775" y="26102"/>
                </a:lnTo>
                <a:lnTo>
                  <a:pt x="2142744" y="0"/>
                </a:lnTo>
                <a:lnTo>
                  <a:pt x="2142744" y="156805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F6128"/>
              </a:solidFill>
            </a:endParaRPr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3317" y="2183750"/>
            <a:ext cx="2095265" cy="194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3700" y="531545"/>
            <a:ext cx="1895871" cy="200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85100" y="1217543"/>
            <a:ext cx="2020825" cy="193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87789" y="4458079"/>
            <a:ext cx="2034820" cy="207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35255" y="5198937"/>
            <a:ext cx="2095265" cy="205275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2639258" y="958850"/>
            <a:ext cx="964951" cy="914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6489700" y="1533101"/>
            <a:ext cx="914400" cy="49254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8176599" y="3361676"/>
            <a:ext cx="457200" cy="88468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6099571" y="5582386"/>
            <a:ext cx="923529" cy="53710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1"/>
          <p:cNvGrpSpPr/>
          <p:nvPr/>
        </p:nvGrpSpPr>
        <p:grpSpPr>
          <a:xfrm>
            <a:off x="7853913" y="5702794"/>
            <a:ext cx="2855595" cy="1838556"/>
            <a:chOff x="7838217" y="4947828"/>
            <a:chExt cx="2855595" cy="1838556"/>
          </a:xfrm>
        </p:grpSpPr>
        <p:sp>
          <p:nvSpPr>
            <p:cNvPr id="185" name="Google Shape;185;p11"/>
            <p:cNvSpPr/>
            <p:nvPr/>
          </p:nvSpPr>
          <p:spPr>
            <a:xfrm>
              <a:off x="7838217" y="4947828"/>
              <a:ext cx="2855595" cy="1838325"/>
            </a:xfrm>
            <a:custGeom>
              <a:rect b="b" l="l" r="r" t="t"/>
              <a:pathLst>
                <a:path extrusionOk="0" h="1838325" w="2855595">
                  <a:moveTo>
                    <a:pt x="2855182" y="1837933"/>
                  </a:moveTo>
                  <a:lnTo>
                    <a:pt x="0" y="1837933"/>
                  </a:lnTo>
                  <a:lnTo>
                    <a:pt x="11131" y="1804761"/>
                  </a:lnTo>
                  <a:lnTo>
                    <a:pt x="31341" y="1759753"/>
                  </a:lnTo>
                  <a:lnTo>
                    <a:pt x="58330" y="1714918"/>
                  </a:lnTo>
                  <a:lnTo>
                    <a:pt x="93691" y="1670663"/>
                  </a:lnTo>
                  <a:lnTo>
                    <a:pt x="139020" y="1627393"/>
                  </a:lnTo>
                  <a:lnTo>
                    <a:pt x="174785" y="1597552"/>
                  </a:lnTo>
                  <a:lnTo>
                    <a:pt x="216637" y="1569738"/>
                  </a:lnTo>
                  <a:lnTo>
                    <a:pt x="261328" y="1544274"/>
                  </a:lnTo>
                  <a:lnTo>
                    <a:pt x="305610" y="1521483"/>
                  </a:lnTo>
                  <a:lnTo>
                    <a:pt x="346233" y="1501688"/>
                  </a:lnTo>
                  <a:lnTo>
                    <a:pt x="391400" y="1481228"/>
                  </a:lnTo>
                  <a:lnTo>
                    <a:pt x="436899" y="1463100"/>
                  </a:lnTo>
                  <a:lnTo>
                    <a:pt x="482694" y="1447131"/>
                  </a:lnTo>
                  <a:lnTo>
                    <a:pt x="528744" y="1433148"/>
                  </a:lnTo>
                  <a:lnTo>
                    <a:pt x="575013" y="1420980"/>
                  </a:lnTo>
                  <a:lnTo>
                    <a:pt x="621460" y="1410452"/>
                  </a:lnTo>
                  <a:lnTo>
                    <a:pt x="668049" y="1401394"/>
                  </a:lnTo>
                  <a:lnTo>
                    <a:pt x="714739" y="1393631"/>
                  </a:lnTo>
                  <a:lnTo>
                    <a:pt x="761494" y="1386992"/>
                  </a:lnTo>
                  <a:lnTo>
                    <a:pt x="808273" y="1381304"/>
                  </a:lnTo>
                  <a:lnTo>
                    <a:pt x="855040" y="1376393"/>
                  </a:lnTo>
                  <a:lnTo>
                    <a:pt x="901754" y="1372088"/>
                  </a:lnTo>
                  <a:lnTo>
                    <a:pt x="1087325" y="1357471"/>
                  </a:lnTo>
                  <a:lnTo>
                    <a:pt x="1178799" y="1349307"/>
                  </a:lnTo>
                  <a:lnTo>
                    <a:pt x="1224073" y="1344407"/>
                  </a:lnTo>
                  <a:lnTo>
                    <a:pt x="1268988" y="1338732"/>
                  </a:lnTo>
                  <a:lnTo>
                    <a:pt x="1313504" y="1332108"/>
                  </a:lnTo>
                  <a:lnTo>
                    <a:pt x="1357583" y="1324363"/>
                  </a:lnTo>
                  <a:lnTo>
                    <a:pt x="1401187" y="1315325"/>
                  </a:lnTo>
                  <a:lnTo>
                    <a:pt x="1444278" y="1304821"/>
                  </a:lnTo>
                  <a:lnTo>
                    <a:pt x="1486816" y="1292678"/>
                  </a:lnTo>
                  <a:lnTo>
                    <a:pt x="1528763" y="1278724"/>
                  </a:lnTo>
                  <a:lnTo>
                    <a:pt x="1570081" y="1262785"/>
                  </a:lnTo>
                  <a:lnTo>
                    <a:pt x="1610732" y="1244690"/>
                  </a:lnTo>
                  <a:lnTo>
                    <a:pt x="1650676" y="1224266"/>
                  </a:lnTo>
                  <a:lnTo>
                    <a:pt x="1689875" y="1201340"/>
                  </a:lnTo>
                  <a:lnTo>
                    <a:pt x="1728291" y="1175739"/>
                  </a:lnTo>
                  <a:lnTo>
                    <a:pt x="1765885" y="1147292"/>
                  </a:lnTo>
                  <a:lnTo>
                    <a:pt x="1802619" y="1115824"/>
                  </a:lnTo>
                  <a:lnTo>
                    <a:pt x="1834943" y="1084852"/>
                  </a:lnTo>
                  <a:lnTo>
                    <a:pt x="1865478" y="1052579"/>
                  </a:lnTo>
                  <a:lnTo>
                    <a:pt x="1894358" y="1019119"/>
                  </a:lnTo>
                  <a:lnTo>
                    <a:pt x="1921718" y="984588"/>
                  </a:lnTo>
                  <a:lnTo>
                    <a:pt x="1947691" y="949103"/>
                  </a:lnTo>
                  <a:lnTo>
                    <a:pt x="1972412" y="912778"/>
                  </a:lnTo>
                  <a:lnTo>
                    <a:pt x="1996015" y="875731"/>
                  </a:lnTo>
                  <a:lnTo>
                    <a:pt x="2018635" y="838076"/>
                  </a:lnTo>
                  <a:lnTo>
                    <a:pt x="2040405" y="799929"/>
                  </a:lnTo>
                  <a:lnTo>
                    <a:pt x="2061460" y="761406"/>
                  </a:lnTo>
                  <a:lnTo>
                    <a:pt x="2081934" y="722623"/>
                  </a:lnTo>
                  <a:lnTo>
                    <a:pt x="2101961" y="683696"/>
                  </a:lnTo>
                  <a:lnTo>
                    <a:pt x="2121676" y="644740"/>
                  </a:lnTo>
                  <a:lnTo>
                    <a:pt x="2160705" y="567206"/>
                  </a:lnTo>
                  <a:lnTo>
                    <a:pt x="2180287" y="528858"/>
                  </a:lnTo>
                  <a:lnTo>
                    <a:pt x="2200094" y="490945"/>
                  </a:lnTo>
                  <a:lnTo>
                    <a:pt x="2220260" y="453583"/>
                  </a:lnTo>
                  <a:lnTo>
                    <a:pt x="2240918" y="416886"/>
                  </a:lnTo>
                  <a:lnTo>
                    <a:pt x="2262204" y="380971"/>
                  </a:lnTo>
                  <a:lnTo>
                    <a:pt x="2284250" y="345953"/>
                  </a:lnTo>
                  <a:lnTo>
                    <a:pt x="2307193" y="311948"/>
                  </a:lnTo>
                  <a:lnTo>
                    <a:pt x="2331165" y="279073"/>
                  </a:lnTo>
                  <a:lnTo>
                    <a:pt x="2356301" y="247442"/>
                  </a:lnTo>
                  <a:lnTo>
                    <a:pt x="2382735" y="217172"/>
                  </a:lnTo>
                  <a:lnTo>
                    <a:pt x="2410602" y="188378"/>
                  </a:lnTo>
                  <a:lnTo>
                    <a:pt x="2440036" y="161176"/>
                  </a:lnTo>
                  <a:lnTo>
                    <a:pt x="2471170" y="135682"/>
                  </a:lnTo>
                  <a:lnTo>
                    <a:pt x="2504140" y="112011"/>
                  </a:lnTo>
                  <a:lnTo>
                    <a:pt x="2539079" y="90280"/>
                  </a:lnTo>
                  <a:lnTo>
                    <a:pt x="2612777" y="54269"/>
                  </a:lnTo>
                  <a:lnTo>
                    <a:pt x="2657055" y="37880"/>
                  </a:lnTo>
                  <a:lnTo>
                    <a:pt x="2701214" y="25064"/>
                  </a:lnTo>
                  <a:lnTo>
                    <a:pt x="2748013" y="14766"/>
                  </a:lnTo>
                  <a:lnTo>
                    <a:pt x="2797587" y="7101"/>
                  </a:lnTo>
                  <a:lnTo>
                    <a:pt x="2850985" y="387"/>
                  </a:lnTo>
                  <a:lnTo>
                    <a:pt x="2855182" y="0"/>
                  </a:lnTo>
                  <a:lnTo>
                    <a:pt x="2855182" y="1837933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9812604" y="5858319"/>
              <a:ext cx="158750" cy="711835"/>
            </a:xfrm>
            <a:custGeom>
              <a:rect b="b" l="l" r="r" t="t"/>
              <a:pathLst>
                <a:path extrusionOk="0" h="711834" w="158750">
                  <a:moveTo>
                    <a:pt x="61849" y="424662"/>
                  </a:moveTo>
                  <a:lnTo>
                    <a:pt x="42722" y="383590"/>
                  </a:lnTo>
                  <a:lnTo>
                    <a:pt x="35750" y="376262"/>
                  </a:lnTo>
                  <a:lnTo>
                    <a:pt x="29565" y="368287"/>
                  </a:lnTo>
                  <a:lnTo>
                    <a:pt x="24434" y="359371"/>
                  </a:lnTo>
                  <a:lnTo>
                    <a:pt x="21666" y="353364"/>
                  </a:lnTo>
                  <a:lnTo>
                    <a:pt x="16700" y="349402"/>
                  </a:lnTo>
                  <a:lnTo>
                    <a:pt x="0" y="372592"/>
                  </a:lnTo>
                  <a:lnTo>
                    <a:pt x="0" y="385546"/>
                  </a:lnTo>
                  <a:lnTo>
                    <a:pt x="279" y="392010"/>
                  </a:lnTo>
                  <a:lnTo>
                    <a:pt x="2578" y="424395"/>
                  </a:lnTo>
                  <a:lnTo>
                    <a:pt x="5054" y="456780"/>
                  </a:lnTo>
                  <a:lnTo>
                    <a:pt x="7073" y="489178"/>
                  </a:lnTo>
                  <a:lnTo>
                    <a:pt x="8915" y="550341"/>
                  </a:lnTo>
                  <a:lnTo>
                    <a:pt x="13766" y="607517"/>
                  </a:lnTo>
                  <a:lnTo>
                    <a:pt x="16992" y="635990"/>
                  </a:lnTo>
                  <a:lnTo>
                    <a:pt x="18745" y="654050"/>
                  </a:lnTo>
                  <a:lnTo>
                    <a:pt x="21183" y="672706"/>
                  </a:lnTo>
                  <a:lnTo>
                    <a:pt x="26136" y="691896"/>
                  </a:lnTo>
                  <a:lnTo>
                    <a:pt x="35407" y="711542"/>
                  </a:lnTo>
                  <a:lnTo>
                    <a:pt x="46799" y="662838"/>
                  </a:lnTo>
                  <a:lnTo>
                    <a:pt x="54063" y="614591"/>
                  </a:lnTo>
                  <a:lnTo>
                    <a:pt x="58178" y="566712"/>
                  </a:lnTo>
                  <a:lnTo>
                    <a:pt x="60172" y="519150"/>
                  </a:lnTo>
                  <a:lnTo>
                    <a:pt x="61061" y="471830"/>
                  </a:lnTo>
                  <a:lnTo>
                    <a:pt x="61849" y="424662"/>
                  </a:lnTo>
                  <a:close/>
                </a:path>
                <a:path extrusionOk="0" h="711834" w="158750">
                  <a:moveTo>
                    <a:pt x="158140" y="50914"/>
                  </a:moveTo>
                  <a:lnTo>
                    <a:pt x="156413" y="32321"/>
                  </a:lnTo>
                  <a:lnTo>
                    <a:pt x="149504" y="15227"/>
                  </a:lnTo>
                  <a:lnTo>
                    <a:pt x="135966" y="0"/>
                  </a:lnTo>
                  <a:lnTo>
                    <a:pt x="106045" y="0"/>
                  </a:lnTo>
                  <a:lnTo>
                    <a:pt x="101841" y="49898"/>
                  </a:lnTo>
                  <a:lnTo>
                    <a:pt x="101346" y="110020"/>
                  </a:lnTo>
                  <a:lnTo>
                    <a:pt x="104089" y="173393"/>
                  </a:lnTo>
                  <a:lnTo>
                    <a:pt x="109601" y="233045"/>
                  </a:lnTo>
                  <a:lnTo>
                    <a:pt x="117436" y="282003"/>
                  </a:lnTo>
                  <a:lnTo>
                    <a:pt x="127127" y="313283"/>
                  </a:lnTo>
                  <a:lnTo>
                    <a:pt x="135547" y="296418"/>
                  </a:lnTo>
                  <a:lnTo>
                    <a:pt x="143713" y="271487"/>
                  </a:lnTo>
                  <a:lnTo>
                    <a:pt x="149212" y="245224"/>
                  </a:lnTo>
                  <a:lnTo>
                    <a:pt x="149606" y="224383"/>
                  </a:lnTo>
                  <a:lnTo>
                    <a:pt x="147116" y="207035"/>
                  </a:lnTo>
                  <a:lnTo>
                    <a:pt x="146227" y="189941"/>
                  </a:lnTo>
                  <a:lnTo>
                    <a:pt x="146786" y="172745"/>
                  </a:lnTo>
                  <a:lnTo>
                    <a:pt x="148666" y="155079"/>
                  </a:lnTo>
                  <a:lnTo>
                    <a:pt x="150799" y="134150"/>
                  </a:lnTo>
                  <a:lnTo>
                    <a:pt x="152082" y="112979"/>
                  </a:lnTo>
                  <a:lnTo>
                    <a:pt x="153530" y="91757"/>
                  </a:lnTo>
                  <a:lnTo>
                    <a:pt x="156146" y="70650"/>
                  </a:lnTo>
                  <a:lnTo>
                    <a:pt x="158140" y="5091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7" name="Google Shape;18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20290" y="6489704"/>
              <a:ext cx="73109" cy="233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1"/>
            <p:cNvSpPr/>
            <p:nvPr/>
          </p:nvSpPr>
          <p:spPr>
            <a:xfrm>
              <a:off x="9445460" y="5895479"/>
              <a:ext cx="1070610" cy="890905"/>
            </a:xfrm>
            <a:custGeom>
              <a:rect b="b" l="l" r="r" t="t"/>
              <a:pathLst>
                <a:path extrusionOk="0" h="890904" w="1070609">
                  <a:moveTo>
                    <a:pt x="52425" y="755751"/>
                  </a:moveTo>
                  <a:lnTo>
                    <a:pt x="48641" y="720966"/>
                  </a:lnTo>
                  <a:lnTo>
                    <a:pt x="43891" y="686257"/>
                  </a:lnTo>
                  <a:lnTo>
                    <a:pt x="41732" y="651370"/>
                  </a:lnTo>
                  <a:lnTo>
                    <a:pt x="39992" y="631317"/>
                  </a:lnTo>
                  <a:lnTo>
                    <a:pt x="34010" y="612546"/>
                  </a:lnTo>
                  <a:lnTo>
                    <a:pt x="22974" y="594423"/>
                  </a:lnTo>
                  <a:lnTo>
                    <a:pt x="6070" y="576313"/>
                  </a:lnTo>
                  <a:lnTo>
                    <a:pt x="0" y="614476"/>
                  </a:lnTo>
                  <a:lnTo>
                    <a:pt x="1473" y="650760"/>
                  </a:lnTo>
                  <a:lnTo>
                    <a:pt x="6337" y="685736"/>
                  </a:lnTo>
                  <a:lnTo>
                    <a:pt x="10477" y="719988"/>
                  </a:lnTo>
                  <a:lnTo>
                    <a:pt x="14516" y="754049"/>
                  </a:lnTo>
                  <a:lnTo>
                    <a:pt x="21526" y="787641"/>
                  </a:lnTo>
                  <a:lnTo>
                    <a:pt x="31292" y="820674"/>
                  </a:lnTo>
                  <a:lnTo>
                    <a:pt x="43624" y="853084"/>
                  </a:lnTo>
                  <a:lnTo>
                    <a:pt x="46443" y="837450"/>
                  </a:lnTo>
                  <a:lnTo>
                    <a:pt x="48463" y="821855"/>
                  </a:lnTo>
                  <a:lnTo>
                    <a:pt x="50088" y="806323"/>
                  </a:lnTo>
                  <a:lnTo>
                    <a:pt x="51752" y="790867"/>
                  </a:lnTo>
                  <a:lnTo>
                    <a:pt x="52425" y="755751"/>
                  </a:lnTo>
                  <a:close/>
                </a:path>
                <a:path extrusionOk="0" h="890904" w="1070609">
                  <a:moveTo>
                    <a:pt x="248069" y="880021"/>
                  </a:moveTo>
                  <a:lnTo>
                    <a:pt x="238366" y="831342"/>
                  </a:lnTo>
                  <a:lnTo>
                    <a:pt x="228714" y="810869"/>
                  </a:lnTo>
                  <a:lnTo>
                    <a:pt x="226136" y="803770"/>
                  </a:lnTo>
                  <a:lnTo>
                    <a:pt x="205193" y="839914"/>
                  </a:lnTo>
                  <a:lnTo>
                    <a:pt x="204114" y="860272"/>
                  </a:lnTo>
                  <a:lnTo>
                    <a:pt x="204673" y="890282"/>
                  </a:lnTo>
                  <a:lnTo>
                    <a:pt x="247992" y="890282"/>
                  </a:lnTo>
                  <a:lnTo>
                    <a:pt x="248069" y="880021"/>
                  </a:lnTo>
                  <a:close/>
                </a:path>
                <a:path extrusionOk="0" h="890904" w="1070609">
                  <a:moveTo>
                    <a:pt x="265353" y="27508"/>
                  </a:moveTo>
                  <a:lnTo>
                    <a:pt x="264033" y="15455"/>
                  </a:lnTo>
                  <a:lnTo>
                    <a:pt x="259245" y="5384"/>
                  </a:lnTo>
                  <a:lnTo>
                    <a:pt x="250444" y="0"/>
                  </a:lnTo>
                  <a:lnTo>
                    <a:pt x="239522" y="1701"/>
                  </a:lnTo>
                  <a:lnTo>
                    <a:pt x="233629" y="9893"/>
                  </a:lnTo>
                  <a:lnTo>
                    <a:pt x="230695" y="21170"/>
                  </a:lnTo>
                  <a:lnTo>
                    <a:pt x="228714" y="32143"/>
                  </a:lnTo>
                  <a:lnTo>
                    <a:pt x="221361" y="68453"/>
                  </a:lnTo>
                  <a:lnTo>
                    <a:pt x="215506" y="105003"/>
                  </a:lnTo>
                  <a:lnTo>
                    <a:pt x="210693" y="141732"/>
                  </a:lnTo>
                  <a:lnTo>
                    <a:pt x="206540" y="178587"/>
                  </a:lnTo>
                  <a:lnTo>
                    <a:pt x="205994" y="186994"/>
                  </a:lnTo>
                  <a:lnTo>
                    <a:pt x="206921" y="195656"/>
                  </a:lnTo>
                  <a:lnTo>
                    <a:pt x="210273" y="204889"/>
                  </a:lnTo>
                  <a:lnTo>
                    <a:pt x="217055" y="214960"/>
                  </a:lnTo>
                  <a:lnTo>
                    <a:pt x="227088" y="195681"/>
                  </a:lnTo>
                  <a:lnTo>
                    <a:pt x="234162" y="176110"/>
                  </a:lnTo>
                  <a:lnTo>
                    <a:pt x="240169" y="156692"/>
                  </a:lnTo>
                  <a:lnTo>
                    <a:pt x="246976" y="137909"/>
                  </a:lnTo>
                  <a:lnTo>
                    <a:pt x="253873" y="113817"/>
                  </a:lnTo>
                  <a:lnTo>
                    <a:pt x="256844" y="88861"/>
                  </a:lnTo>
                  <a:lnTo>
                    <a:pt x="259080" y="63652"/>
                  </a:lnTo>
                  <a:lnTo>
                    <a:pt x="263791" y="38798"/>
                  </a:lnTo>
                  <a:lnTo>
                    <a:pt x="265353" y="27508"/>
                  </a:lnTo>
                  <a:close/>
                </a:path>
                <a:path extrusionOk="0" h="890904" w="1070609">
                  <a:moveTo>
                    <a:pt x="300558" y="396011"/>
                  </a:moveTo>
                  <a:lnTo>
                    <a:pt x="298348" y="374637"/>
                  </a:lnTo>
                  <a:lnTo>
                    <a:pt x="288747" y="355130"/>
                  </a:lnTo>
                  <a:lnTo>
                    <a:pt x="273164" y="336994"/>
                  </a:lnTo>
                  <a:lnTo>
                    <a:pt x="268744" y="332727"/>
                  </a:lnTo>
                  <a:lnTo>
                    <a:pt x="266369" y="325539"/>
                  </a:lnTo>
                  <a:lnTo>
                    <a:pt x="247116" y="353910"/>
                  </a:lnTo>
                  <a:lnTo>
                    <a:pt x="247370" y="358876"/>
                  </a:lnTo>
                  <a:lnTo>
                    <a:pt x="249783" y="413651"/>
                  </a:lnTo>
                  <a:lnTo>
                    <a:pt x="252247" y="468401"/>
                  </a:lnTo>
                  <a:lnTo>
                    <a:pt x="254762" y="523125"/>
                  </a:lnTo>
                  <a:lnTo>
                    <a:pt x="257390" y="577799"/>
                  </a:lnTo>
                  <a:lnTo>
                    <a:pt x="262851" y="616102"/>
                  </a:lnTo>
                  <a:lnTo>
                    <a:pt x="275056" y="653503"/>
                  </a:lnTo>
                  <a:lnTo>
                    <a:pt x="282714" y="639838"/>
                  </a:lnTo>
                  <a:lnTo>
                    <a:pt x="287578" y="625703"/>
                  </a:lnTo>
                  <a:lnTo>
                    <a:pt x="289979" y="611276"/>
                  </a:lnTo>
                  <a:lnTo>
                    <a:pt x="290220" y="597115"/>
                  </a:lnTo>
                  <a:lnTo>
                    <a:pt x="290664" y="557885"/>
                  </a:lnTo>
                  <a:lnTo>
                    <a:pt x="293598" y="519163"/>
                  </a:lnTo>
                  <a:lnTo>
                    <a:pt x="295211" y="480441"/>
                  </a:lnTo>
                  <a:lnTo>
                    <a:pt x="291719" y="441617"/>
                  </a:lnTo>
                  <a:lnTo>
                    <a:pt x="290385" y="434682"/>
                  </a:lnTo>
                  <a:lnTo>
                    <a:pt x="291071" y="426148"/>
                  </a:lnTo>
                  <a:lnTo>
                    <a:pt x="294005" y="419747"/>
                  </a:lnTo>
                  <a:lnTo>
                    <a:pt x="300558" y="396011"/>
                  </a:lnTo>
                  <a:close/>
                </a:path>
                <a:path extrusionOk="0" h="890904" w="1070609">
                  <a:moveTo>
                    <a:pt x="431812" y="775690"/>
                  </a:moveTo>
                  <a:lnTo>
                    <a:pt x="431266" y="773010"/>
                  </a:lnTo>
                  <a:lnTo>
                    <a:pt x="428891" y="765962"/>
                  </a:lnTo>
                  <a:lnTo>
                    <a:pt x="425818" y="761707"/>
                  </a:lnTo>
                  <a:lnTo>
                    <a:pt x="414553" y="760222"/>
                  </a:lnTo>
                  <a:lnTo>
                    <a:pt x="412026" y="765022"/>
                  </a:lnTo>
                  <a:lnTo>
                    <a:pt x="404761" y="890282"/>
                  </a:lnTo>
                  <a:lnTo>
                    <a:pt x="425665" y="890282"/>
                  </a:lnTo>
                  <a:lnTo>
                    <a:pt x="426021" y="870597"/>
                  </a:lnTo>
                  <a:lnTo>
                    <a:pt x="427443" y="824191"/>
                  </a:lnTo>
                  <a:lnTo>
                    <a:pt x="431812" y="775690"/>
                  </a:lnTo>
                  <a:close/>
                </a:path>
                <a:path extrusionOk="0" h="890904" w="1070609">
                  <a:moveTo>
                    <a:pt x="620268" y="634047"/>
                  </a:moveTo>
                  <a:lnTo>
                    <a:pt x="619429" y="622871"/>
                  </a:lnTo>
                  <a:lnTo>
                    <a:pt x="614489" y="612952"/>
                  </a:lnTo>
                  <a:lnTo>
                    <a:pt x="604354" y="604583"/>
                  </a:lnTo>
                  <a:lnTo>
                    <a:pt x="598627" y="600163"/>
                  </a:lnTo>
                  <a:lnTo>
                    <a:pt x="593496" y="594880"/>
                  </a:lnTo>
                  <a:lnTo>
                    <a:pt x="588048" y="589953"/>
                  </a:lnTo>
                  <a:lnTo>
                    <a:pt x="581393" y="586574"/>
                  </a:lnTo>
                  <a:lnTo>
                    <a:pt x="576300" y="619734"/>
                  </a:lnTo>
                  <a:lnTo>
                    <a:pt x="580301" y="668591"/>
                  </a:lnTo>
                  <a:lnTo>
                    <a:pt x="591248" y="718108"/>
                  </a:lnTo>
                  <a:lnTo>
                    <a:pt x="606983" y="753262"/>
                  </a:lnTo>
                  <a:lnTo>
                    <a:pt x="612228" y="738708"/>
                  </a:lnTo>
                  <a:lnTo>
                    <a:pt x="617270" y="724433"/>
                  </a:lnTo>
                  <a:lnTo>
                    <a:pt x="619861" y="710260"/>
                  </a:lnTo>
                  <a:lnTo>
                    <a:pt x="617804" y="695972"/>
                  </a:lnTo>
                  <a:lnTo>
                    <a:pt x="614641" y="683133"/>
                  </a:lnTo>
                  <a:lnTo>
                    <a:pt x="614006" y="670737"/>
                  </a:lnTo>
                  <a:lnTo>
                    <a:pt x="615327" y="658507"/>
                  </a:lnTo>
                  <a:lnTo>
                    <a:pt x="618096" y="646176"/>
                  </a:lnTo>
                  <a:lnTo>
                    <a:pt x="620268" y="634047"/>
                  </a:lnTo>
                  <a:close/>
                </a:path>
                <a:path extrusionOk="0" h="890904" w="1070609">
                  <a:moveTo>
                    <a:pt x="743966" y="271856"/>
                  </a:moveTo>
                  <a:lnTo>
                    <a:pt x="741680" y="242735"/>
                  </a:lnTo>
                  <a:lnTo>
                    <a:pt x="730123" y="215988"/>
                  </a:lnTo>
                  <a:lnTo>
                    <a:pt x="707301" y="192036"/>
                  </a:lnTo>
                  <a:lnTo>
                    <a:pt x="700278" y="197065"/>
                  </a:lnTo>
                  <a:lnTo>
                    <a:pt x="696188" y="202806"/>
                  </a:lnTo>
                  <a:lnTo>
                    <a:pt x="694372" y="209042"/>
                  </a:lnTo>
                  <a:lnTo>
                    <a:pt x="694194" y="215506"/>
                  </a:lnTo>
                  <a:lnTo>
                    <a:pt x="697496" y="262674"/>
                  </a:lnTo>
                  <a:lnTo>
                    <a:pt x="701382" y="309803"/>
                  </a:lnTo>
                  <a:lnTo>
                    <a:pt x="706716" y="356781"/>
                  </a:lnTo>
                  <a:lnTo>
                    <a:pt x="714387" y="403517"/>
                  </a:lnTo>
                  <a:lnTo>
                    <a:pt x="716622" y="413499"/>
                  </a:lnTo>
                  <a:lnTo>
                    <a:pt x="723074" y="412699"/>
                  </a:lnTo>
                  <a:lnTo>
                    <a:pt x="726948" y="412305"/>
                  </a:lnTo>
                  <a:lnTo>
                    <a:pt x="730415" y="408978"/>
                  </a:lnTo>
                  <a:lnTo>
                    <a:pt x="729869" y="405104"/>
                  </a:lnTo>
                  <a:lnTo>
                    <a:pt x="732193" y="385000"/>
                  </a:lnTo>
                  <a:lnTo>
                    <a:pt x="739432" y="365226"/>
                  </a:lnTo>
                  <a:lnTo>
                    <a:pt x="743216" y="345097"/>
                  </a:lnTo>
                  <a:lnTo>
                    <a:pt x="735177" y="323951"/>
                  </a:lnTo>
                  <a:lnTo>
                    <a:pt x="732256" y="320230"/>
                  </a:lnTo>
                  <a:lnTo>
                    <a:pt x="737209" y="309956"/>
                  </a:lnTo>
                  <a:lnTo>
                    <a:pt x="738949" y="302907"/>
                  </a:lnTo>
                  <a:lnTo>
                    <a:pt x="743966" y="271856"/>
                  </a:lnTo>
                  <a:close/>
                </a:path>
                <a:path extrusionOk="0" h="890904" w="1070609">
                  <a:moveTo>
                    <a:pt x="893178" y="667905"/>
                  </a:moveTo>
                  <a:lnTo>
                    <a:pt x="873874" y="625906"/>
                  </a:lnTo>
                  <a:lnTo>
                    <a:pt x="866546" y="617562"/>
                  </a:lnTo>
                  <a:lnTo>
                    <a:pt x="859777" y="608761"/>
                  </a:lnTo>
                  <a:lnTo>
                    <a:pt x="853643" y="599376"/>
                  </a:lnTo>
                  <a:lnTo>
                    <a:pt x="849922" y="593128"/>
                  </a:lnTo>
                  <a:lnTo>
                    <a:pt x="844423" y="586727"/>
                  </a:lnTo>
                  <a:lnTo>
                    <a:pt x="827900" y="592429"/>
                  </a:lnTo>
                  <a:lnTo>
                    <a:pt x="823582" y="598982"/>
                  </a:lnTo>
                  <a:lnTo>
                    <a:pt x="822540" y="606577"/>
                  </a:lnTo>
                  <a:lnTo>
                    <a:pt x="821448" y="613765"/>
                  </a:lnTo>
                  <a:lnTo>
                    <a:pt x="821601" y="621258"/>
                  </a:lnTo>
                  <a:lnTo>
                    <a:pt x="825614" y="664527"/>
                  </a:lnTo>
                  <a:lnTo>
                    <a:pt x="832243" y="735342"/>
                  </a:lnTo>
                  <a:lnTo>
                    <a:pt x="835634" y="772464"/>
                  </a:lnTo>
                  <a:lnTo>
                    <a:pt x="847750" y="823760"/>
                  </a:lnTo>
                  <a:lnTo>
                    <a:pt x="861517" y="849833"/>
                  </a:lnTo>
                  <a:lnTo>
                    <a:pt x="866609" y="848144"/>
                  </a:lnTo>
                  <a:lnTo>
                    <a:pt x="871804" y="842810"/>
                  </a:lnTo>
                  <a:lnTo>
                    <a:pt x="875423" y="838047"/>
                  </a:lnTo>
                  <a:lnTo>
                    <a:pt x="877951" y="831646"/>
                  </a:lnTo>
                  <a:lnTo>
                    <a:pt x="878598" y="825792"/>
                  </a:lnTo>
                  <a:lnTo>
                    <a:pt x="882777" y="795629"/>
                  </a:lnTo>
                  <a:lnTo>
                    <a:pt x="887742" y="765543"/>
                  </a:lnTo>
                  <a:lnTo>
                    <a:pt x="891768" y="735342"/>
                  </a:lnTo>
                  <a:lnTo>
                    <a:pt x="893178" y="704799"/>
                  </a:lnTo>
                  <a:lnTo>
                    <a:pt x="893000" y="677024"/>
                  </a:lnTo>
                  <a:lnTo>
                    <a:pt x="893178" y="667905"/>
                  </a:lnTo>
                  <a:close/>
                </a:path>
                <a:path extrusionOk="0" h="890904" w="1070609">
                  <a:moveTo>
                    <a:pt x="992771" y="890282"/>
                  </a:moveTo>
                  <a:lnTo>
                    <a:pt x="976922" y="869899"/>
                  </a:lnTo>
                  <a:lnTo>
                    <a:pt x="967232" y="883526"/>
                  </a:lnTo>
                  <a:lnTo>
                    <a:pt x="964653" y="890282"/>
                  </a:lnTo>
                  <a:lnTo>
                    <a:pt x="992771" y="890282"/>
                  </a:lnTo>
                  <a:close/>
                </a:path>
                <a:path extrusionOk="0" h="890904" w="1070609">
                  <a:moveTo>
                    <a:pt x="1011897" y="146443"/>
                  </a:moveTo>
                  <a:lnTo>
                    <a:pt x="986396" y="104076"/>
                  </a:lnTo>
                  <a:lnTo>
                    <a:pt x="979944" y="98221"/>
                  </a:lnTo>
                  <a:lnTo>
                    <a:pt x="971423" y="100761"/>
                  </a:lnTo>
                  <a:lnTo>
                    <a:pt x="953008" y="164693"/>
                  </a:lnTo>
                  <a:lnTo>
                    <a:pt x="947839" y="229539"/>
                  </a:lnTo>
                  <a:lnTo>
                    <a:pt x="947407" y="261988"/>
                  </a:lnTo>
                  <a:lnTo>
                    <a:pt x="947915" y="287489"/>
                  </a:lnTo>
                  <a:lnTo>
                    <a:pt x="950150" y="313093"/>
                  </a:lnTo>
                  <a:lnTo>
                    <a:pt x="954849" y="338594"/>
                  </a:lnTo>
                  <a:lnTo>
                    <a:pt x="962736" y="363778"/>
                  </a:lnTo>
                  <a:lnTo>
                    <a:pt x="971715" y="361403"/>
                  </a:lnTo>
                  <a:lnTo>
                    <a:pt x="973455" y="355257"/>
                  </a:lnTo>
                  <a:lnTo>
                    <a:pt x="975677" y="349643"/>
                  </a:lnTo>
                  <a:lnTo>
                    <a:pt x="991095" y="300024"/>
                  </a:lnTo>
                  <a:lnTo>
                    <a:pt x="1000353" y="249224"/>
                  </a:lnTo>
                  <a:lnTo>
                    <a:pt x="1006322" y="197840"/>
                  </a:lnTo>
                  <a:lnTo>
                    <a:pt x="1011897" y="146443"/>
                  </a:lnTo>
                  <a:close/>
                </a:path>
                <a:path extrusionOk="0" h="890904" w="1070609">
                  <a:moveTo>
                    <a:pt x="1070165" y="448233"/>
                  </a:moveTo>
                  <a:lnTo>
                    <a:pt x="1051013" y="410718"/>
                  </a:lnTo>
                  <a:lnTo>
                    <a:pt x="1029512" y="388696"/>
                  </a:lnTo>
                  <a:lnTo>
                    <a:pt x="1024915" y="391236"/>
                  </a:lnTo>
                  <a:lnTo>
                    <a:pt x="1011910" y="455879"/>
                  </a:lnTo>
                  <a:lnTo>
                    <a:pt x="1010412" y="490194"/>
                  </a:lnTo>
                  <a:lnTo>
                    <a:pt x="1010805" y="524510"/>
                  </a:lnTo>
                  <a:lnTo>
                    <a:pt x="1014488" y="581431"/>
                  </a:lnTo>
                  <a:lnTo>
                    <a:pt x="1025004" y="628624"/>
                  </a:lnTo>
                  <a:lnTo>
                    <a:pt x="1036307" y="653503"/>
                  </a:lnTo>
                  <a:lnTo>
                    <a:pt x="1045171" y="632866"/>
                  </a:lnTo>
                  <a:lnTo>
                    <a:pt x="1057021" y="594639"/>
                  </a:lnTo>
                  <a:lnTo>
                    <a:pt x="1060970" y="549656"/>
                  </a:lnTo>
                  <a:lnTo>
                    <a:pt x="1062202" y="523595"/>
                  </a:lnTo>
                  <a:lnTo>
                    <a:pt x="1064488" y="497789"/>
                  </a:lnTo>
                  <a:lnTo>
                    <a:pt x="1069047" y="472528"/>
                  </a:lnTo>
                  <a:lnTo>
                    <a:pt x="1070165" y="448233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189" name="Google Shape;189;p11"/>
          <p:cNvGrpSpPr/>
          <p:nvPr/>
        </p:nvGrpSpPr>
        <p:grpSpPr>
          <a:xfrm>
            <a:off x="0" y="0"/>
            <a:ext cx="3213100" cy="2627243"/>
            <a:chOff x="0" y="770737"/>
            <a:chExt cx="2878455" cy="1922145"/>
          </a:xfrm>
        </p:grpSpPr>
        <p:sp>
          <p:nvSpPr>
            <p:cNvPr id="190" name="Google Shape;190;p11"/>
            <p:cNvSpPr/>
            <p:nvPr/>
          </p:nvSpPr>
          <p:spPr>
            <a:xfrm>
              <a:off x="0" y="770737"/>
              <a:ext cx="2878455" cy="1922145"/>
            </a:xfrm>
            <a:custGeom>
              <a:rect b="b" l="l" r="r" t="t"/>
              <a:pathLst>
                <a:path extrusionOk="0" h="1922145" w="2878455">
                  <a:moveTo>
                    <a:pt x="0" y="1921859"/>
                  </a:moveTo>
                  <a:lnTo>
                    <a:pt x="0" y="0"/>
                  </a:lnTo>
                  <a:lnTo>
                    <a:pt x="2878454" y="0"/>
                  </a:lnTo>
                  <a:lnTo>
                    <a:pt x="2869792" y="40007"/>
                  </a:lnTo>
                  <a:lnTo>
                    <a:pt x="2860662" y="81769"/>
                  </a:lnTo>
                  <a:lnTo>
                    <a:pt x="2849600" y="124537"/>
                  </a:lnTo>
                  <a:lnTo>
                    <a:pt x="2835062" y="167917"/>
                  </a:lnTo>
                  <a:lnTo>
                    <a:pt x="2815505" y="211519"/>
                  </a:lnTo>
                  <a:lnTo>
                    <a:pt x="2789387" y="254949"/>
                  </a:lnTo>
                  <a:lnTo>
                    <a:pt x="2755166" y="297815"/>
                  </a:lnTo>
                  <a:lnTo>
                    <a:pt x="2711297" y="339725"/>
                  </a:lnTo>
                  <a:lnTo>
                    <a:pt x="2676652" y="368619"/>
                  </a:lnTo>
                  <a:lnTo>
                    <a:pt x="2636120" y="395561"/>
                  </a:lnTo>
                  <a:lnTo>
                    <a:pt x="2592846" y="420229"/>
                  </a:lnTo>
                  <a:lnTo>
                    <a:pt x="2549971" y="442301"/>
                  </a:lnTo>
                  <a:lnTo>
                    <a:pt x="2510637" y="461454"/>
                  </a:lnTo>
                  <a:lnTo>
                    <a:pt x="2465533" y="481849"/>
                  </a:lnTo>
                  <a:lnTo>
                    <a:pt x="2420086" y="499847"/>
                  </a:lnTo>
                  <a:lnTo>
                    <a:pt x="2374337" y="515630"/>
                  </a:lnTo>
                  <a:lnTo>
                    <a:pt x="2328327" y="529383"/>
                  </a:lnTo>
                  <a:lnTo>
                    <a:pt x="2282097" y="541289"/>
                  </a:lnTo>
                  <a:lnTo>
                    <a:pt x="2235688" y="551531"/>
                  </a:lnTo>
                  <a:lnTo>
                    <a:pt x="2189141" y="560293"/>
                  </a:lnTo>
                  <a:lnTo>
                    <a:pt x="2142496" y="567758"/>
                  </a:lnTo>
                  <a:lnTo>
                    <a:pt x="2095795" y="574110"/>
                  </a:lnTo>
                  <a:lnTo>
                    <a:pt x="2049079" y="579532"/>
                  </a:lnTo>
                  <a:lnTo>
                    <a:pt x="2002389" y="584208"/>
                  </a:lnTo>
                  <a:lnTo>
                    <a:pt x="1725082" y="606859"/>
                  </a:lnTo>
                  <a:lnTo>
                    <a:pt x="1679719" y="611447"/>
                  </a:lnTo>
                  <a:lnTo>
                    <a:pt x="1634709" y="616755"/>
                  </a:lnTo>
                  <a:lnTo>
                    <a:pt x="1590094" y="622969"/>
                  </a:lnTo>
                  <a:lnTo>
                    <a:pt x="1545914" y="630270"/>
                  </a:lnTo>
                  <a:lnTo>
                    <a:pt x="1502211" y="638843"/>
                  </a:lnTo>
                  <a:lnTo>
                    <a:pt x="1459024" y="648871"/>
                  </a:lnTo>
                  <a:lnTo>
                    <a:pt x="1416397" y="660538"/>
                  </a:lnTo>
                  <a:lnTo>
                    <a:pt x="1374368" y="674026"/>
                  </a:lnTo>
                  <a:lnTo>
                    <a:pt x="1332980" y="689520"/>
                  </a:lnTo>
                  <a:lnTo>
                    <a:pt x="1292273" y="707203"/>
                  </a:lnTo>
                  <a:lnTo>
                    <a:pt x="1252289" y="727259"/>
                  </a:lnTo>
                  <a:lnTo>
                    <a:pt x="1213067" y="749870"/>
                  </a:lnTo>
                  <a:lnTo>
                    <a:pt x="1174650" y="775220"/>
                  </a:lnTo>
                  <a:lnTo>
                    <a:pt x="1137077" y="803493"/>
                  </a:lnTo>
                  <a:lnTo>
                    <a:pt x="1100391" y="834872"/>
                  </a:lnTo>
                  <a:lnTo>
                    <a:pt x="1068228" y="865748"/>
                  </a:lnTo>
                  <a:lnTo>
                    <a:pt x="1037894" y="897956"/>
                  </a:lnTo>
                  <a:lnTo>
                    <a:pt x="1009248" y="931374"/>
                  </a:lnTo>
                  <a:lnTo>
                    <a:pt x="982148" y="965879"/>
                  </a:lnTo>
                  <a:lnTo>
                    <a:pt x="956453" y="1001349"/>
                  </a:lnTo>
                  <a:lnTo>
                    <a:pt x="932022" y="1037663"/>
                  </a:lnTo>
                  <a:lnTo>
                    <a:pt x="908712" y="1074698"/>
                  </a:lnTo>
                  <a:lnTo>
                    <a:pt x="886384" y="1112332"/>
                  </a:lnTo>
                  <a:lnTo>
                    <a:pt x="864894" y="1150444"/>
                  </a:lnTo>
                  <a:lnTo>
                    <a:pt x="844101" y="1188910"/>
                  </a:lnTo>
                  <a:lnTo>
                    <a:pt x="823865" y="1227609"/>
                  </a:lnTo>
                  <a:lnTo>
                    <a:pt x="804043" y="1266419"/>
                  </a:lnTo>
                  <a:lnTo>
                    <a:pt x="765076" y="1343882"/>
                  </a:lnTo>
                  <a:lnTo>
                    <a:pt x="745649" y="1382292"/>
                  </a:lnTo>
                  <a:lnTo>
                    <a:pt x="726070" y="1420324"/>
                  </a:lnTo>
                  <a:lnTo>
                    <a:pt x="706199" y="1457856"/>
                  </a:lnTo>
                  <a:lnTo>
                    <a:pt x="685893" y="1494767"/>
                  </a:lnTo>
                  <a:lnTo>
                    <a:pt x="665010" y="1530933"/>
                  </a:lnTo>
                  <a:lnTo>
                    <a:pt x="643411" y="1566234"/>
                  </a:lnTo>
                  <a:lnTo>
                    <a:pt x="620953" y="1600547"/>
                  </a:lnTo>
                  <a:lnTo>
                    <a:pt x="597494" y="1633749"/>
                  </a:lnTo>
                  <a:lnTo>
                    <a:pt x="572894" y="1665720"/>
                  </a:lnTo>
                  <a:lnTo>
                    <a:pt x="547010" y="1696336"/>
                  </a:lnTo>
                  <a:lnTo>
                    <a:pt x="519701" y="1725475"/>
                  </a:lnTo>
                  <a:lnTo>
                    <a:pt x="490826" y="1753016"/>
                  </a:lnTo>
                  <a:lnTo>
                    <a:pt x="460243" y="1778837"/>
                  </a:lnTo>
                  <a:lnTo>
                    <a:pt x="427811" y="1802815"/>
                  </a:lnTo>
                  <a:lnTo>
                    <a:pt x="393388" y="1824828"/>
                  </a:lnTo>
                  <a:lnTo>
                    <a:pt x="315726" y="1863321"/>
                  </a:lnTo>
                  <a:lnTo>
                    <a:pt x="276760" y="1877858"/>
                  </a:lnTo>
                  <a:lnTo>
                    <a:pt x="232959" y="1890791"/>
                  </a:lnTo>
                  <a:lnTo>
                    <a:pt x="186460" y="1901149"/>
                  </a:lnTo>
                  <a:lnTo>
                    <a:pt x="137121" y="1908810"/>
                  </a:lnTo>
                  <a:lnTo>
                    <a:pt x="83851" y="1915470"/>
                  </a:lnTo>
                  <a:lnTo>
                    <a:pt x="32545" y="1920108"/>
                  </a:lnTo>
                  <a:lnTo>
                    <a:pt x="0" y="1921859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40727" y="1115618"/>
              <a:ext cx="153035" cy="689610"/>
            </a:xfrm>
            <a:custGeom>
              <a:rect b="b" l="l" r="r" t="t"/>
              <a:pathLst>
                <a:path extrusionOk="0" h="689610" w="153034">
                  <a:moveTo>
                    <a:pt x="54851" y="582777"/>
                  </a:moveTo>
                  <a:lnTo>
                    <a:pt x="52209" y="521385"/>
                  </a:lnTo>
                  <a:lnTo>
                    <a:pt x="46875" y="463600"/>
                  </a:lnTo>
                  <a:lnTo>
                    <a:pt x="39306" y="416179"/>
                  </a:lnTo>
                  <a:lnTo>
                    <a:pt x="29921" y="385864"/>
                  </a:lnTo>
                  <a:lnTo>
                    <a:pt x="21805" y="402209"/>
                  </a:lnTo>
                  <a:lnTo>
                    <a:pt x="13919" y="426351"/>
                  </a:lnTo>
                  <a:lnTo>
                    <a:pt x="8636" y="451777"/>
                  </a:lnTo>
                  <a:lnTo>
                    <a:pt x="8293" y="471932"/>
                  </a:lnTo>
                  <a:lnTo>
                    <a:pt x="10655" y="488746"/>
                  </a:lnTo>
                  <a:lnTo>
                    <a:pt x="11518" y="505320"/>
                  </a:lnTo>
                  <a:lnTo>
                    <a:pt x="10985" y="521995"/>
                  </a:lnTo>
                  <a:lnTo>
                    <a:pt x="9182" y="539102"/>
                  </a:lnTo>
                  <a:lnTo>
                    <a:pt x="7086" y="559409"/>
                  </a:lnTo>
                  <a:lnTo>
                    <a:pt x="5829" y="579920"/>
                  </a:lnTo>
                  <a:lnTo>
                    <a:pt x="4445" y="600481"/>
                  </a:lnTo>
                  <a:lnTo>
                    <a:pt x="1943" y="620903"/>
                  </a:lnTo>
                  <a:lnTo>
                    <a:pt x="0" y="640041"/>
                  </a:lnTo>
                  <a:lnTo>
                    <a:pt x="1676" y="658037"/>
                  </a:lnTo>
                  <a:lnTo>
                    <a:pt x="8356" y="674585"/>
                  </a:lnTo>
                  <a:lnTo>
                    <a:pt x="21437" y="689317"/>
                  </a:lnTo>
                  <a:lnTo>
                    <a:pt x="50304" y="689317"/>
                  </a:lnTo>
                  <a:lnTo>
                    <a:pt x="54368" y="641007"/>
                  </a:lnTo>
                  <a:lnTo>
                    <a:pt x="54851" y="582777"/>
                  </a:lnTo>
                  <a:close/>
                </a:path>
                <a:path extrusionOk="0" h="689610" w="153034">
                  <a:moveTo>
                    <a:pt x="152946" y="326326"/>
                  </a:moveTo>
                  <a:lnTo>
                    <a:pt x="152933" y="317741"/>
                  </a:lnTo>
                  <a:lnTo>
                    <a:pt x="152450" y="309562"/>
                  </a:lnTo>
                  <a:lnTo>
                    <a:pt x="150215" y="278206"/>
                  </a:lnTo>
                  <a:lnTo>
                    <a:pt x="147828" y="246837"/>
                  </a:lnTo>
                  <a:lnTo>
                    <a:pt x="145872" y="215468"/>
                  </a:lnTo>
                  <a:lnTo>
                    <a:pt x="144106" y="156210"/>
                  </a:lnTo>
                  <a:lnTo>
                    <a:pt x="139446" y="100812"/>
                  </a:lnTo>
                  <a:lnTo>
                    <a:pt x="136334" y="73215"/>
                  </a:lnTo>
                  <a:lnTo>
                    <a:pt x="134632" y="55753"/>
                  </a:lnTo>
                  <a:lnTo>
                    <a:pt x="132257" y="37680"/>
                  </a:lnTo>
                  <a:lnTo>
                    <a:pt x="127457" y="19075"/>
                  </a:lnTo>
                  <a:lnTo>
                    <a:pt x="118516" y="0"/>
                  </a:lnTo>
                  <a:lnTo>
                    <a:pt x="107492" y="47205"/>
                  </a:lnTo>
                  <a:lnTo>
                    <a:pt x="100495" y="93954"/>
                  </a:lnTo>
                  <a:lnTo>
                    <a:pt x="96520" y="140335"/>
                  </a:lnTo>
                  <a:lnTo>
                    <a:pt x="94602" y="186423"/>
                  </a:lnTo>
                  <a:lnTo>
                    <a:pt x="93751" y="232270"/>
                  </a:lnTo>
                  <a:lnTo>
                    <a:pt x="93014" y="277952"/>
                  </a:lnTo>
                  <a:lnTo>
                    <a:pt x="93294" y="287134"/>
                  </a:lnTo>
                  <a:lnTo>
                    <a:pt x="94919" y="295910"/>
                  </a:lnTo>
                  <a:lnTo>
                    <a:pt x="98386" y="303974"/>
                  </a:lnTo>
                  <a:lnTo>
                    <a:pt x="104228" y="310997"/>
                  </a:lnTo>
                  <a:lnTo>
                    <a:pt x="111480" y="317741"/>
                  </a:lnTo>
                  <a:lnTo>
                    <a:pt x="118198" y="324827"/>
                  </a:lnTo>
                  <a:lnTo>
                    <a:pt x="124142" y="332549"/>
                  </a:lnTo>
                  <a:lnTo>
                    <a:pt x="129082" y="341210"/>
                  </a:lnTo>
                  <a:lnTo>
                    <a:pt x="131813" y="347014"/>
                  </a:lnTo>
                  <a:lnTo>
                    <a:pt x="136575" y="350888"/>
                  </a:lnTo>
                  <a:lnTo>
                    <a:pt x="143421" y="348805"/>
                  </a:lnTo>
                  <a:lnTo>
                    <a:pt x="149872" y="346722"/>
                  </a:lnTo>
                  <a:lnTo>
                    <a:pt x="152057" y="340664"/>
                  </a:lnTo>
                  <a:lnTo>
                    <a:pt x="152450" y="334606"/>
                  </a:lnTo>
                  <a:lnTo>
                    <a:pt x="152946" y="326326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92" name="Google Shape;192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3007" y="967181"/>
              <a:ext cx="80452" cy="226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1"/>
            <p:cNvSpPr/>
            <p:nvPr/>
          </p:nvSpPr>
          <p:spPr>
            <a:xfrm>
              <a:off x="55003" y="770737"/>
              <a:ext cx="1293495" cy="998219"/>
            </a:xfrm>
            <a:custGeom>
              <a:rect b="b" l="l" r="r" t="t"/>
              <a:pathLst>
                <a:path extrusionOk="0" h="998219" w="1293495">
                  <a:moveTo>
                    <a:pt x="41529" y="0"/>
                  </a:moveTo>
                  <a:lnTo>
                    <a:pt x="0" y="0"/>
                  </a:lnTo>
                  <a:lnTo>
                    <a:pt x="1549" y="3683"/>
                  </a:lnTo>
                  <a:lnTo>
                    <a:pt x="9169" y="16827"/>
                  </a:lnTo>
                  <a:lnTo>
                    <a:pt x="17627" y="29654"/>
                  </a:lnTo>
                  <a:lnTo>
                    <a:pt x="22694" y="34747"/>
                  </a:lnTo>
                  <a:lnTo>
                    <a:pt x="27787" y="35521"/>
                  </a:lnTo>
                  <a:lnTo>
                    <a:pt x="32550" y="32626"/>
                  </a:lnTo>
                  <a:lnTo>
                    <a:pt x="41529" y="0"/>
                  </a:lnTo>
                  <a:close/>
                </a:path>
                <a:path extrusionOk="0" h="998219" w="1293495">
                  <a:moveTo>
                    <a:pt x="317220" y="523367"/>
                  </a:moveTo>
                  <a:lnTo>
                    <a:pt x="315175" y="456946"/>
                  </a:lnTo>
                  <a:lnTo>
                    <a:pt x="309740" y="412457"/>
                  </a:lnTo>
                  <a:lnTo>
                    <a:pt x="292214" y="365163"/>
                  </a:lnTo>
                  <a:lnTo>
                    <a:pt x="283654" y="385140"/>
                  </a:lnTo>
                  <a:lnTo>
                    <a:pt x="272211" y="422148"/>
                  </a:lnTo>
                  <a:lnTo>
                    <a:pt x="268414" y="465734"/>
                  </a:lnTo>
                  <a:lnTo>
                    <a:pt x="267220" y="490994"/>
                  </a:lnTo>
                  <a:lnTo>
                    <a:pt x="265023" y="515988"/>
                  </a:lnTo>
                  <a:lnTo>
                    <a:pt x="260616" y="540435"/>
                  </a:lnTo>
                  <a:lnTo>
                    <a:pt x="259511" y="563981"/>
                  </a:lnTo>
                  <a:lnTo>
                    <a:pt x="266598" y="583272"/>
                  </a:lnTo>
                  <a:lnTo>
                    <a:pt x="278003" y="600367"/>
                  </a:lnTo>
                  <a:lnTo>
                    <a:pt x="289877" y="617283"/>
                  </a:lnTo>
                  <a:lnTo>
                    <a:pt x="294640" y="624878"/>
                  </a:lnTo>
                  <a:lnTo>
                    <a:pt x="303276" y="622439"/>
                  </a:lnTo>
                  <a:lnTo>
                    <a:pt x="309473" y="606564"/>
                  </a:lnTo>
                  <a:lnTo>
                    <a:pt x="310667" y="598030"/>
                  </a:lnTo>
                  <a:lnTo>
                    <a:pt x="311962" y="589749"/>
                  </a:lnTo>
                  <a:lnTo>
                    <a:pt x="315785" y="556602"/>
                  </a:lnTo>
                  <a:lnTo>
                    <a:pt x="317220" y="523367"/>
                  </a:lnTo>
                  <a:close/>
                </a:path>
                <a:path extrusionOk="0" h="998219" w="1293495">
                  <a:moveTo>
                    <a:pt x="365175" y="116840"/>
                  </a:moveTo>
                  <a:lnTo>
                    <a:pt x="364147" y="104127"/>
                  </a:lnTo>
                  <a:lnTo>
                    <a:pt x="359600" y="70218"/>
                  </a:lnTo>
                  <a:lnTo>
                    <a:pt x="356489" y="36195"/>
                  </a:lnTo>
                  <a:lnTo>
                    <a:pt x="354558" y="2070"/>
                  </a:lnTo>
                  <a:lnTo>
                    <a:pt x="354495" y="0"/>
                  </a:lnTo>
                  <a:lnTo>
                    <a:pt x="310210" y="0"/>
                  </a:lnTo>
                  <a:lnTo>
                    <a:pt x="309651" y="4406"/>
                  </a:lnTo>
                  <a:lnTo>
                    <a:pt x="304965" y="33782"/>
                  </a:lnTo>
                  <a:lnTo>
                    <a:pt x="303479" y="70180"/>
                  </a:lnTo>
                  <a:lnTo>
                    <a:pt x="312293" y="100863"/>
                  </a:lnTo>
                  <a:lnTo>
                    <a:pt x="328587" y="128447"/>
                  </a:lnTo>
                  <a:lnTo>
                    <a:pt x="349605" y="155524"/>
                  </a:lnTo>
                  <a:lnTo>
                    <a:pt x="358914" y="142316"/>
                  </a:lnTo>
                  <a:lnTo>
                    <a:pt x="363766" y="129489"/>
                  </a:lnTo>
                  <a:lnTo>
                    <a:pt x="365175" y="116840"/>
                  </a:lnTo>
                  <a:close/>
                </a:path>
                <a:path extrusionOk="0" h="998219" w="1293495">
                  <a:moveTo>
                    <a:pt x="378091" y="744435"/>
                  </a:moveTo>
                  <a:lnTo>
                    <a:pt x="377583" y="719734"/>
                  </a:lnTo>
                  <a:lnTo>
                    <a:pt x="375412" y="694918"/>
                  </a:lnTo>
                  <a:lnTo>
                    <a:pt x="370865" y="670217"/>
                  </a:lnTo>
                  <a:lnTo>
                    <a:pt x="363258" y="645807"/>
                  </a:lnTo>
                  <a:lnTo>
                    <a:pt x="354609" y="648144"/>
                  </a:lnTo>
                  <a:lnTo>
                    <a:pt x="352933" y="654050"/>
                  </a:lnTo>
                  <a:lnTo>
                    <a:pt x="350748" y="659498"/>
                  </a:lnTo>
                  <a:lnTo>
                    <a:pt x="335876" y="707580"/>
                  </a:lnTo>
                  <a:lnTo>
                    <a:pt x="326936" y="756793"/>
                  </a:lnTo>
                  <a:lnTo>
                    <a:pt x="321170" y="806577"/>
                  </a:lnTo>
                  <a:lnTo>
                    <a:pt x="315823" y="856348"/>
                  </a:lnTo>
                  <a:lnTo>
                    <a:pt x="317207" y="867283"/>
                  </a:lnTo>
                  <a:lnTo>
                    <a:pt x="322935" y="878078"/>
                  </a:lnTo>
                  <a:lnTo>
                    <a:pt x="331254" y="888276"/>
                  </a:lnTo>
                  <a:lnTo>
                    <a:pt x="340436" y="897382"/>
                  </a:lnTo>
                  <a:lnTo>
                    <a:pt x="346633" y="903084"/>
                  </a:lnTo>
                  <a:lnTo>
                    <a:pt x="354863" y="900607"/>
                  </a:lnTo>
                  <a:lnTo>
                    <a:pt x="358736" y="893406"/>
                  </a:lnTo>
                  <a:lnTo>
                    <a:pt x="362762" y="886167"/>
                  </a:lnTo>
                  <a:lnTo>
                    <a:pt x="372656" y="838682"/>
                  </a:lnTo>
                  <a:lnTo>
                    <a:pt x="377659" y="775881"/>
                  </a:lnTo>
                  <a:lnTo>
                    <a:pt x="378091" y="744435"/>
                  </a:lnTo>
                  <a:close/>
                </a:path>
                <a:path extrusionOk="0" h="998219" w="1293495">
                  <a:moveTo>
                    <a:pt x="499732" y="403618"/>
                  </a:moveTo>
                  <a:lnTo>
                    <a:pt x="499579" y="396417"/>
                  </a:lnTo>
                  <a:lnTo>
                    <a:pt x="495693" y="354457"/>
                  </a:lnTo>
                  <a:lnTo>
                    <a:pt x="492429" y="319595"/>
                  </a:lnTo>
                  <a:lnTo>
                    <a:pt x="489292" y="285889"/>
                  </a:lnTo>
                  <a:lnTo>
                    <a:pt x="483476" y="232943"/>
                  </a:lnTo>
                  <a:lnTo>
                    <a:pt x="469023" y="184048"/>
                  </a:lnTo>
                  <a:lnTo>
                    <a:pt x="460997" y="174955"/>
                  </a:lnTo>
                  <a:lnTo>
                    <a:pt x="456082" y="176568"/>
                  </a:lnTo>
                  <a:lnTo>
                    <a:pt x="451065" y="181711"/>
                  </a:lnTo>
                  <a:lnTo>
                    <a:pt x="447586" y="186372"/>
                  </a:lnTo>
                  <a:lnTo>
                    <a:pt x="445160" y="192582"/>
                  </a:lnTo>
                  <a:lnTo>
                    <a:pt x="444512" y="198234"/>
                  </a:lnTo>
                  <a:lnTo>
                    <a:pt x="440486" y="227482"/>
                  </a:lnTo>
                  <a:lnTo>
                    <a:pt x="435698" y="256628"/>
                  </a:lnTo>
                  <a:lnTo>
                    <a:pt x="431812" y="285889"/>
                  </a:lnTo>
                  <a:lnTo>
                    <a:pt x="430479" y="315455"/>
                  </a:lnTo>
                  <a:lnTo>
                    <a:pt x="430517" y="324472"/>
                  </a:lnTo>
                  <a:lnTo>
                    <a:pt x="430542" y="354457"/>
                  </a:lnTo>
                  <a:lnTo>
                    <a:pt x="449059" y="391909"/>
                  </a:lnTo>
                  <a:lnTo>
                    <a:pt x="456133" y="399986"/>
                  </a:lnTo>
                  <a:lnTo>
                    <a:pt x="462673" y="408495"/>
                  </a:lnTo>
                  <a:lnTo>
                    <a:pt x="468617" y="417550"/>
                  </a:lnTo>
                  <a:lnTo>
                    <a:pt x="472249" y="423659"/>
                  </a:lnTo>
                  <a:lnTo>
                    <a:pt x="477507" y="429806"/>
                  </a:lnTo>
                  <a:lnTo>
                    <a:pt x="493522" y="424307"/>
                  </a:lnTo>
                  <a:lnTo>
                    <a:pt x="497649" y="417957"/>
                  </a:lnTo>
                  <a:lnTo>
                    <a:pt x="498690" y="410616"/>
                  </a:lnTo>
                  <a:lnTo>
                    <a:pt x="499732" y="403618"/>
                  </a:lnTo>
                  <a:close/>
                </a:path>
                <a:path extrusionOk="0" h="998219" w="1293495">
                  <a:moveTo>
                    <a:pt x="598474" y="0"/>
                  </a:moveTo>
                  <a:lnTo>
                    <a:pt x="578726" y="0"/>
                  </a:lnTo>
                  <a:lnTo>
                    <a:pt x="577748" y="28460"/>
                  </a:lnTo>
                  <a:lnTo>
                    <a:pt x="579196" y="62649"/>
                  </a:lnTo>
                  <a:lnTo>
                    <a:pt x="583120" y="97967"/>
                  </a:lnTo>
                  <a:lnTo>
                    <a:pt x="593496" y="79489"/>
                  </a:lnTo>
                  <a:lnTo>
                    <a:pt x="596620" y="61569"/>
                  </a:lnTo>
                  <a:lnTo>
                    <a:pt x="596163" y="44348"/>
                  </a:lnTo>
                  <a:lnTo>
                    <a:pt x="595769" y="27978"/>
                  </a:lnTo>
                  <a:lnTo>
                    <a:pt x="597662" y="11658"/>
                  </a:lnTo>
                  <a:lnTo>
                    <a:pt x="598474" y="0"/>
                  </a:lnTo>
                  <a:close/>
                </a:path>
                <a:path extrusionOk="0" h="998219" w="1293495">
                  <a:moveTo>
                    <a:pt x="622604" y="789482"/>
                  </a:moveTo>
                  <a:lnTo>
                    <a:pt x="619417" y="743788"/>
                  </a:lnTo>
                  <a:lnTo>
                    <a:pt x="615670" y="698119"/>
                  </a:lnTo>
                  <a:lnTo>
                    <a:pt x="610514" y="652602"/>
                  </a:lnTo>
                  <a:lnTo>
                    <a:pt x="603110" y="607314"/>
                  </a:lnTo>
                  <a:lnTo>
                    <a:pt x="600925" y="597636"/>
                  </a:lnTo>
                  <a:lnTo>
                    <a:pt x="594728" y="598436"/>
                  </a:lnTo>
                  <a:lnTo>
                    <a:pt x="591007" y="598830"/>
                  </a:lnTo>
                  <a:lnTo>
                    <a:pt x="587641" y="602056"/>
                  </a:lnTo>
                  <a:lnTo>
                    <a:pt x="588187" y="605777"/>
                  </a:lnTo>
                  <a:lnTo>
                    <a:pt x="585914" y="625271"/>
                  </a:lnTo>
                  <a:lnTo>
                    <a:pt x="578916" y="644423"/>
                  </a:lnTo>
                  <a:lnTo>
                    <a:pt x="575259" y="663917"/>
                  </a:lnTo>
                  <a:lnTo>
                    <a:pt x="583018" y="684403"/>
                  </a:lnTo>
                  <a:lnTo>
                    <a:pt x="585851" y="688022"/>
                  </a:lnTo>
                  <a:lnTo>
                    <a:pt x="581088" y="697953"/>
                  </a:lnTo>
                  <a:lnTo>
                    <a:pt x="579399" y="704799"/>
                  </a:lnTo>
                  <a:lnTo>
                    <a:pt x="574548" y="734885"/>
                  </a:lnTo>
                  <a:lnTo>
                    <a:pt x="576745" y="763092"/>
                  </a:lnTo>
                  <a:lnTo>
                    <a:pt x="587908" y="789012"/>
                  </a:lnTo>
                  <a:lnTo>
                    <a:pt x="609955" y="812203"/>
                  </a:lnTo>
                  <a:lnTo>
                    <a:pt x="616724" y="807326"/>
                  </a:lnTo>
                  <a:lnTo>
                    <a:pt x="620674" y="801763"/>
                  </a:lnTo>
                  <a:lnTo>
                    <a:pt x="622414" y="795743"/>
                  </a:lnTo>
                  <a:lnTo>
                    <a:pt x="622604" y="789482"/>
                  </a:lnTo>
                  <a:close/>
                </a:path>
                <a:path extrusionOk="0" h="998219" w="1293495">
                  <a:moveTo>
                    <a:pt x="715010" y="0"/>
                  </a:moveTo>
                  <a:lnTo>
                    <a:pt x="681812" y="0"/>
                  </a:lnTo>
                  <a:lnTo>
                    <a:pt x="682498" y="2019"/>
                  </a:lnTo>
                  <a:lnTo>
                    <a:pt x="702284" y="30797"/>
                  </a:lnTo>
                  <a:lnTo>
                    <a:pt x="709777" y="22974"/>
                  </a:lnTo>
                  <a:lnTo>
                    <a:pt x="713397" y="14249"/>
                  </a:lnTo>
                  <a:lnTo>
                    <a:pt x="714717" y="4838"/>
                  </a:lnTo>
                  <a:lnTo>
                    <a:pt x="715010" y="0"/>
                  </a:lnTo>
                  <a:close/>
                </a:path>
                <a:path extrusionOk="0" h="998219" w="1293495">
                  <a:moveTo>
                    <a:pt x="736447" y="397852"/>
                  </a:moveTo>
                  <a:lnTo>
                    <a:pt x="732574" y="350520"/>
                  </a:lnTo>
                  <a:lnTo>
                    <a:pt x="722007" y="302552"/>
                  </a:lnTo>
                  <a:lnTo>
                    <a:pt x="706793" y="268478"/>
                  </a:lnTo>
                  <a:lnTo>
                    <a:pt x="701751" y="282600"/>
                  </a:lnTo>
                  <a:lnTo>
                    <a:pt x="696899" y="296430"/>
                  </a:lnTo>
                  <a:lnTo>
                    <a:pt x="694385" y="310159"/>
                  </a:lnTo>
                  <a:lnTo>
                    <a:pt x="696379" y="323989"/>
                  </a:lnTo>
                  <a:lnTo>
                    <a:pt x="699414" y="336448"/>
                  </a:lnTo>
                  <a:lnTo>
                    <a:pt x="700049" y="348462"/>
                  </a:lnTo>
                  <a:lnTo>
                    <a:pt x="698779" y="360311"/>
                  </a:lnTo>
                  <a:lnTo>
                    <a:pt x="696137" y="372262"/>
                  </a:lnTo>
                  <a:lnTo>
                    <a:pt x="694029" y="384009"/>
                  </a:lnTo>
                  <a:lnTo>
                    <a:pt x="694829" y="394830"/>
                  </a:lnTo>
                  <a:lnTo>
                    <a:pt x="699592" y="404444"/>
                  </a:lnTo>
                  <a:lnTo>
                    <a:pt x="709383" y="412546"/>
                  </a:lnTo>
                  <a:lnTo>
                    <a:pt x="714895" y="416814"/>
                  </a:lnTo>
                  <a:lnTo>
                    <a:pt x="719848" y="421919"/>
                  </a:lnTo>
                  <a:lnTo>
                    <a:pt x="725106" y="426694"/>
                  </a:lnTo>
                  <a:lnTo>
                    <a:pt x="731558" y="429958"/>
                  </a:lnTo>
                  <a:lnTo>
                    <a:pt x="736447" y="397852"/>
                  </a:lnTo>
                  <a:close/>
                </a:path>
                <a:path extrusionOk="0" h="998219" w="1293495">
                  <a:moveTo>
                    <a:pt x="908265" y="11417"/>
                  </a:moveTo>
                  <a:lnTo>
                    <a:pt x="905789" y="2476"/>
                  </a:lnTo>
                  <a:lnTo>
                    <a:pt x="904036" y="0"/>
                  </a:lnTo>
                  <a:lnTo>
                    <a:pt x="896505" y="0"/>
                  </a:lnTo>
                  <a:lnTo>
                    <a:pt x="883856" y="76200"/>
                  </a:lnTo>
                  <a:lnTo>
                    <a:pt x="881951" y="132334"/>
                  </a:lnTo>
                  <a:lnTo>
                    <a:pt x="880719" y="188569"/>
                  </a:lnTo>
                  <a:lnTo>
                    <a:pt x="876020" y="246799"/>
                  </a:lnTo>
                  <a:lnTo>
                    <a:pt x="876515" y="249377"/>
                  </a:lnTo>
                  <a:lnTo>
                    <a:pt x="878840" y="256222"/>
                  </a:lnTo>
                  <a:lnTo>
                    <a:pt x="881824" y="260350"/>
                  </a:lnTo>
                  <a:lnTo>
                    <a:pt x="892632" y="261785"/>
                  </a:lnTo>
                  <a:lnTo>
                    <a:pt x="895108" y="257124"/>
                  </a:lnTo>
                  <a:lnTo>
                    <a:pt x="902169" y="124155"/>
                  </a:lnTo>
                  <a:lnTo>
                    <a:pt x="903579" y="75806"/>
                  </a:lnTo>
                  <a:lnTo>
                    <a:pt x="907224" y="27482"/>
                  </a:lnTo>
                  <a:lnTo>
                    <a:pt x="908164" y="19735"/>
                  </a:lnTo>
                  <a:lnTo>
                    <a:pt x="908265" y="11417"/>
                  </a:lnTo>
                  <a:close/>
                </a:path>
                <a:path extrusionOk="0" h="998219" w="1293495">
                  <a:moveTo>
                    <a:pt x="1054366" y="655332"/>
                  </a:moveTo>
                  <a:lnTo>
                    <a:pt x="1054112" y="650570"/>
                  </a:lnTo>
                  <a:lnTo>
                    <a:pt x="1051788" y="597522"/>
                  </a:lnTo>
                  <a:lnTo>
                    <a:pt x="1049426" y="544474"/>
                  </a:lnTo>
                  <a:lnTo>
                    <a:pt x="1046975" y="491464"/>
                  </a:lnTo>
                  <a:lnTo>
                    <a:pt x="1044435" y="438492"/>
                  </a:lnTo>
                  <a:lnTo>
                    <a:pt x="1034034" y="383209"/>
                  </a:lnTo>
                  <a:lnTo>
                    <a:pt x="1027417" y="365163"/>
                  </a:lnTo>
                  <a:lnTo>
                    <a:pt x="1019987" y="378421"/>
                  </a:lnTo>
                  <a:lnTo>
                    <a:pt x="1015263" y="392087"/>
                  </a:lnTo>
                  <a:lnTo>
                    <a:pt x="1012939" y="406031"/>
                  </a:lnTo>
                  <a:lnTo>
                    <a:pt x="1012685" y="419785"/>
                  </a:lnTo>
                  <a:lnTo>
                    <a:pt x="1012291" y="457771"/>
                  </a:lnTo>
                  <a:lnTo>
                    <a:pt x="1009472" y="495300"/>
                  </a:lnTo>
                  <a:lnTo>
                    <a:pt x="1007922" y="532815"/>
                  </a:lnTo>
                  <a:lnTo>
                    <a:pt x="1011301" y="570407"/>
                  </a:lnTo>
                  <a:lnTo>
                    <a:pt x="1012583" y="577100"/>
                  </a:lnTo>
                  <a:lnTo>
                    <a:pt x="1011948" y="585381"/>
                  </a:lnTo>
                  <a:lnTo>
                    <a:pt x="1009116" y="591591"/>
                  </a:lnTo>
                  <a:lnTo>
                    <a:pt x="1002753" y="614591"/>
                  </a:lnTo>
                  <a:lnTo>
                    <a:pt x="1004887" y="635304"/>
                  </a:lnTo>
                  <a:lnTo>
                    <a:pt x="1014158" y="654202"/>
                  </a:lnTo>
                  <a:lnTo>
                    <a:pt x="1029208" y="671753"/>
                  </a:lnTo>
                  <a:lnTo>
                    <a:pt x="1033475" y="675868"/>
                  </a:lnTo>
                  <a:lnTo>
                    <a:pt x="1035812" y="682866"/>
                  </a:lnTo>
                  <a:lnTo>
                    <a:pt x="1051039" y="679742"/>
                  </a:lnTo>
                  <a:lnTo>
                    <a:pt x="1053071" y="672401"/>
                  </a:lnTo>
                  <a:lnTo>
                    <a:pt x="1054112" y="660146"/>
                  </a:lnTo>
                  <a:lnTo>
                    <a:pt x="1054366" y="655332"/>
                  </a:lnTo>
                  <a:close/>
                </a:path>
                <a:path extrusionOk="0" h="998219" w="1293495">
                  <a:moveTo>
                    <a:pt x="1094054" y="817079"/>
                  </a:moveTo>
                  <a:lnTo>
                    <a:pt x="1093165" y="808672"/>
                  </a:lnTo>
                  <a:lnTo>
                    <a:pt x="1089926" y="799744"/>
                  </a:lnTo>
                  <a:lnTo>
                    <a:pt x="1083386" y="789978"/>
                  </a:lnTo>
                  <a:lnTo>
                    <a:pt x="1073683" y="808672"/>
                  </a:lnTo>
                  <a:lnTo>
                    <a:pt x="1066838" y="827633"/>
                  </a:lnTo>
                  <a:lnTo>
                    <a:pt x="1061046" y="846429"/>
                  </a:lnTo>
                  <a:lnTo>
                    <a:pt x="1054506" y="864590"/>
                  </a:lnTo>
                  <a:lnTo>
                    <a:pt x="1047826" y="887958"/>
                  </a:lnTo>
                  <a:lnTo>
                    <a:pt x="1044956" y="912152"/>
                  </a:lnTo>
                  <a:lnTo>
                    <a:pt x="1042784" y="936561"/>
                  </a:lnTo>
                  <a:lnTo>
                    <a:pt x="1038237" y="960628"/>
                  </a:lnTo>
                  <a:lnTo>
                    <a:pt x="1036726" y="971562"/>
                  </a:lnTo>
                  <a:lnTo>
                    <a:pt x="1037996" y="983246"/>
                  </a:lnTo>
                  <a:lnTo>
                    <a:pt x="1042619" y="993000"/>
                  </a:lnTo>
                  <a:lnTo>
                    <a:pt x="1051140" y="998181"/>
                  </a:lnTo>
                  <a:lnTo>
                    <a:pt x="1061694" y="996581"/>
                  </a:lnTo>
                  <a:lnTo>
                    <a:pt x="1067409" y="988656"/>
                  </a:lnTo>
                  <a:lnTo>
                    <a:pt x="1070241" y="977734"/>
                  </a:lnTo>
                  <a:lnTo>
                    <a:pt x="1072172" y="967079"/>
                  </a:lnTo>
                  <a:lnTo>
                    <a:pt x="1079233" y="931900"/>
                  </a:lnTo>
                  <a:lnTo>
                    <a:pt x="1084884" y="896505"/>
                  </a:lnTo>
                  <a:lnTo>
                    <a:pt x="1089520" y="860933"/>
                  </a:lnTo>
                  <a:lnTo>
                    <a:pt x="1093558" y="825246"/>
                  </a:lnTo>
                  <a:lnTo>
                    <a:pt x="1094054" y="817079"/>
                  </a:lnTo>
                  <a:close/>
                </a:path>
                <a:path extrusionOk="0" h="998219" w="1293495">
                  <a:moveTo>
                    <a:pt x="1095883" y="164795"/>
                  </a:moveTo>
                  <a:lnTo>
                    <a:pt x="1093774" y="58915"/>
                  </a:lnTo>
                  <a:lnTo>
                    <a:pt x="1092187" y="0"/>
                  </a:lnTo>
                  <a:lnTo>
                    <a:pt x="1054900" y="0"/>
                  </a:lnTo>
                  <a:lnTo>
                    <a:pt x="1053795" y="95554"/>
                  </a:lnTo>
                  <a:lnTo>
                    <a:pt x="1053465" y="145694"/>
                  </a:lnTo>
                  <a:lnTo>
                    <a:pt x="1054506" y="161810"/>
                  </a:lnTo>
                  <a:lnTo>
                    <a:pt x="1057694" y="177558"/>
                  </a:lnTo>
                  <a:lnTo>
                    <a:pt x="1062799" y="192874"/>
                  </a:lnTo>
                  <a:lnTo>
                    <a:pt x="1069594" y="207657"/>
                  </a:lnTo>
                  <a:lnTo>
                    <a:pt x="1072172" y="212725"/>
                  </a:lnTo>
                  <a:lnTo>
                    <a:pt x="1074597" y="219570"/>
                  </a:lnTo>
                  <a:lnTo>
                    <a:pt x="1089037" y="216192"/>
                  </a:lnTo>
                  <a:lnTo>
                    <a:pt x="1091514" y="209994"/>
                  </a:lnTo>
                  <a:lnTo>
                    <a:pt x="1094854" y="184556"/>
                  </a:lnTo>
                  <a:lnTo>
                    <a:pt x="1095679" y="174688"/>
                  </a:lnTo>
                  <a:lnTo>
                    <a:pt x="1095883" y="164795"/>
                  </a:lnTo>
                  <a:close/>
                </a:path>
                <a:path extrusionOk="0" h="998219" w="1293495">
                  <a:moveTo>
                    <a:pt x="1292987" y="402945"/>
                  </a:moveTo>
                  <a:lnTo>
                    <a:pt x="1291577" y="367817"/>
                  </a:lnTo>
                  <a:lnTo>
                    <a:pt x="1286891" y="333933"/>
                  </a:lnTo>
                  <a:lnTo>
                    <a:pt x="1282915" y="300723"/>
                  </a:lnTo>
                  <a:lnTo>
                    <a:pt x="1278991" y="267741"/>
                  </a:lnTo>
                  <a:lnTo>
                    <a:pt x="1272222" y="235204"/>
                  </a:lnTo>
                  <a:lnTo>
                    <a:pt x="1262799" y="203200"/>
                  </a:lnTo>
                  <a:lnTo>
                    <a:pt x="1250911" y="171792"/>
                  </a:lnTo>
                  <a:lnTo>
                    <a:pt x="1248143" y="186956"/>
                  </a:lnTo>
                  <a:lnTo>
                    <a:pt x="1246187" y="202069"/>
                  </a:lnTo>
                  <a:lnTo>
                    <a:pt x="1244612" y="217106"/>
                  </a:lnTo>
                  <a:lnTo>
                    <a:pt x="1243025" y="232067"/>
                  </a:lnTo>
                  <a:lnTo>
                    <a:pt x="1242364" y="266090"/>
                  </a:lnTo>
                  <a:lnTo>
                    <a:pt x="1246035" y="299796"/>
                  </a:lnTo>
                  <a:lnTo>
                    <a:pt x="1250607" y="333413"/>
                  </a:lnTo>
                  <a:lnTo>
                    <a:pt x="1252702" y="367207"/>
                  </a:lnTo>
                  <a:lnTo>
                    <a:pt x="1254391" y="386638"/>
                  </a:lnTo>
                  <a:lnTo>
                    <a:pt x="1260157" y="404812"/>
                  </a:lnTo>
                  <a:lnTo>
                    <a:pt x="1270812" y="422363"/>
                  </a:lnTo>
                  <a:lnTo>
                    <a:pt x="1287132" y="439877"/>
                  </a:lnTo>
                  <a:lnTo>
                    <a:pt x="1292987" y="402945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94" name="Google Shape;1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4587" y="92114"/>
            <a:ext cx="3047916" cy="406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13100" y="93183"/>
            <a:ext cx="3047114" cy="406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274" y="4249175"/>
            <a:ext cx="4137674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/>
          <p:nvPr/>
        </p:nvSpPr>
        <p:spPr>
          <a:xfrm>
            <a:off x="0" y="-8203"/>
            <a:ext cx="1522151" cy="2034438"/>
          </a:xfrm>
          <a:custGeom>
            <a:rect b="b" l="l" r="r" t="t"/>
            <a:pathLst>
              <a:path extrusionOk="0" h="1645285" w="600075">
                <a:moveTo>
                  <a:pt x="0" y="1645086"/>
                </a:moveTo>
                <a:lnTo>
                  <a:pt x="0" y="0"/>
                </a:lnTo>
                <a:lnTo>
                  <a:pt x="598256" y="0"/>
                </a:lnTo>
                <a:lnTo>
                  <a:pt x="599732" y="26035"/>
                </a:lnTo>
                <a:lnTo>
                  <a:pt x="597946" y="70387"/>
                </a:lnTo>
                <a:lnTo>
                  <a:pt x="592966" y="116238"/>
                </a:lnTo>
                <a:lnTo>
                  <a:pt x="585351" y="163596"/>
                </a:lnTo>
                <a:lnTo>
                  <a:pt x="575665" y="212471"/>
                </a:lnTo>
                <a:lnTo>
                  <a:pt x="556554" y="256450"/>
                </a:lnTo>
                <a:lnTo>
                  <a:pt x="539083" y="301054"/>
                </a:lnTo>
                <a:lnTo>
                  <a:pt x="523105" y="346220"/>
                </a:lnTo>
                <a:lnTo>
                  <a:pt x="508472" y="391884"/>
                </a:lnTo>
                <a:lnTo>
                  <a:pt x="495033" y="437983"/>
                </a:lnTo>
                <a:lnTo>
                  <a:pt x="482642" y="484454"/>
                </a:lnTo>
                <a:lnTo>
                  <a:pt x="471149" y="531233"/>
                </a:lnTo>
                <a:lnTo>
                  <a:pt x="460405" y="578257"/>
                </a:lnTo>
                <a:lnTo>
                  <a:pt x="450263" y="625462"/>
                </a:lnTo>
                <a:lnTo>
                  <a:pt x="440574" y="672785"/>
                </a:lnTo>
                <a:lnTo>
                  <a:pt x="431188" y="720163"/>
                </a:lnTo>
                <a:lnTo>
                  <a:pt x="412735" y="814830"/>
                </a:lnTo>
                <a:lnTo>
                  <a:pt x="403370" y="861992"/>
                </a:lnTo>
                <a:lnTo>
                  <a:pt x="393715" y="908954"/>
                </a:lnTo>
                <a:lnTo>
                  <a:pt x="383621" y="955655"/>
                </a:lnTo>
                <a:lnTo>
                  <a:pt x="372940" y="1002030"/>
                </a:lnTo>
                <a:lnTo>
                  <a:pt x="361523" y="1048016"/>
                </a:lnTo>
                <a:lnTo>
                  <a:pt x="349222" y="1093549"/>
                </a:lnTo>
                <a:lnTo>
                  <a:pt x="335887" y="1138567"/>
                </a:lnTo>
                <a:lnTo>
                  <a:pt x="321371" y="1183006"/>
                </a:lnTo>
                <a:lnTo>
                  <a:pt x="305524" y="1226802"/>
                </a:lnTo>
                <a:lnTo>
                  <a:pt x="288199" y="1269892"/>
                </a:lnTo>
                <a:lnTo>
                  <a:pt x="269247" y="1312213"/>
                </a:lnTo>
                <a:lnTo>
                  <a:pt x="248519" y="1353701"/>
                </a:lnTo>
                <a:lnTo>
                  <a:pt x="225866" y="1394293"/>
                </a:lnTo>
                <a:lnTo>
                  <a:pt x="201140" y="1433926"/>
                </a:lnTo>
                <a:lnTo>
                  <a:pt x="174193" y="1472536"/>
                </a:lnTo>
                <a:lnTo>
                  <a:pt x="144876" y="1510059"/>
                </a:lnTo>
                <a:lnTo>
                  <a:pt x="113040" y="1546433"/>
                </a:lnTo>
                <a:lnTo>
                  <a:pt x="78536" y="1581594"/>
                </a:lnTo>
                <a:lnTo>
                  <a:pt x="45084" y="1609755"/>
                </a:lnTo>
                <a:lnTo>
                  <a:pt x="10883" y="1636966"/>
                </a:lnTo>
                <a:lnTo>
                  <a:pt x="0" y="1645086"/>
                </a:lnTo>
                <a:close/>
              </a:path>
            </a:pathLst>
          </a:custGeom>
          <a:solidFill>
            <a:srgbClr val="FFCD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2" name="Google Shape;202;p12"/>
          <p:cNvSpPr/>
          <p:nvPr/>
        </p:nvSpPr>
        <p:spPr>
          <a:xfrm>
            <a:off x="907157" y="770737"/>
            <a:ext cx="2540" cy="3175"/>
          </a:xfrm>
          <a:custGeom>
            <a:rect b="b" l="l" r="r" t="t"/>
            <a:pathLst>
              <a:path extrusionOk="0" h="3175" w="2540">
                <a:moveTo>
                  <a:pt x="942" y="2971"/>
                </a:moveTo>
                <a:lnTo>
                  <a:pt x="0" y="0"/>
                </a:lnTo>
                <a:lnTo>
                  <a:pt x="2150" y="0"/>
                </a:lnTo>
                <a:lnTo>
                  <a:pt x="942" y="2971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3" name="Google Shape;203;p12"/>
          <p:cNvSpPr/>
          <p:nvPr/>
        </p:nvSpPr>
        <p:spPr>
          <a:xfrm>
            <a:off x="234552" y="1057067"/>
            <a:ext cx="75565" cy="362585"/>
          </a:xfrm>
          <a:custGeom>
            <a:rect b="b" l="l" r="r" t="t"/>
            <a:pathLst>
              <a:path extrusionOk="0" h="362584" w="75564">
                <a:moveTo>
                  <a:pt x="50702" y="362360"/>
                </a:moveTo>
                <a:lnTo>
                  <a:pt x="23973" y="292856"/>
                </a:lnTo>
                <a:lnTo>
                  <a:pt x="13389" y="221314"/>
                </a:lnTo>
                <a:lnTo>
                  <a:pt x="8827" y="178018"/>
                </a:lnTo>
                <a:lnTo>
                  <a:pt x="5636" y="134574"/>
                </a:lnTo>
                <a:lnTo>
                  <a:pt x="3159" y="91056"/>
                </a:lnTo>
                <a:lnTo>
                  <a:pt x="740" y="47540"/>
                </a:lnTo>
                <a:lnTo>
                  <a:pt x="42" y="36325"/>
                </a:lnTo>
                <a:lnTo>
                  <a:pt x="13694" y="105"/>
                </a:lnTo>
                <a:lnTo>
                  <a:pt x="25085" y="0"/>
                </a:lnTo>
                <a:lnTo>
                  <a:pt x="33000" y="8081"/>
                </a:lnTo>
                <a:lnTo>
                  <a:pt x="40031" y="18972"/>
                </a:lnTo>
                <a:lnTo>
                  <a:pt x="48772" y="27296"/>
                </a:lnTo>
                <a:lnTo>
                  <a:pt x="55210" y="30522"/>
                </a:lnTo>
                <a:lnTo>
                  <a:pt x="62056" y="36325"/>
                </a:lnTo>
                <a:lnTo>
                  <a:pt x="59973" y="42574"/>
                </a:lnTo>
                <a:lnTo>
                  <a:pt x="57218" y="64690"/>
                </a:lnTo>
                <a:lnTo>
                  <a:pt x="60967" y="86073"/>
                </a:lnTo>
                <a:lnTo>
                  <a:pt x="66377" y="107373"/>
                </a:lnTo>
                <a:lnTo>
                  <a:pt x="68609" y="129239"/>
                </a:lnTo>
                <a:lnTo>
                  <a:pt x="67927" y="158349"/>
                </a:lnTo>
                <a:lnTo>
                  <a:pt x="68644" y="187575"/>
                </a:lnTo>
                <a:lnTo>
                  <a:pt x="70870" y="216826"/>
                </a:lnTo>
                <a:lnTo>
                  <a:pt x="74718" y="246015"/>
                </a:lnTo>
                <a:lnTo>
                  <a:pt x="75526" y="276062"/>
                </a:lnTo>
                <a:lnTo>
                  <a:pt x="69854" y="305173"/>
                </a:lnTo>
                <a:lnTo>
                  <a:pt x="60609" y="333792"/>
                </a:lnTo>
                <a:lnTo>
                  <a:pt x="50702" y="36236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12"/>
          <p:cNvSpPr/>
          <p:nvPr/>
        </p:nvSpPr>
        <p:spPr>
          <a:xfrm>
            <a:off x="1250606" y="770737"/>
            <a:ext cx="36830" cy="10795"/>
          </a:xfrm>
          <a:custGeom>
            <a:rect b="b" l="l" r="r" t="t"/>
            <a:pathLst>
              <a:path extrusionOk="0" h="10795" w="36830">
                <a:moveTo>
                  <a:pt x="15909" y="10520"/>
                </a:moveTo>
                <a:lnTo>
                  <a:pt x="4130" y="5394"/>
                </a:lnTo>
                <a:lnTo>
                  <a:pt x="0" y="0"/>
                </a:lnTo>
                <a:lnTo>
                  <a:pt x="36591" y="0"/>
                </a:lnTo>
                <a:lnTo>
                  <a:pt x="28452" y="7518"/>
                </a:lnTo>
                <a:lnTo>
                  <a:pt x="15909" y="10520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" name="Google Shape;205;p12"/>
          <p:cNvSpPr/>
          <p:nvPr/>
        </p:nvSpPr>
        <p:spPr>
          <a:xfrm>
            <a:off x="460747" y="770737"/>
            <a:ext cx="17145" cy="13335"/>
          </a:xfrm>
          <a:custGeom>
            <a:rect b="b" l="l" r="r" t="t"/>
            <a:pathLst>
              <a:path extrusionOk="0" h="13334" w="17145">
                <a:moveTo>
                  <a:pt x="5482" y="12738"/>
                </a:moveTo>
                <a:lnTo>
                  <a:pt x="0" y="0"/>
                </a:lnTo>
                <a:lnTo>
                  <a:pt x="16776" y="0"/>
                </a:lnTo>
                <a:lnTo>
                  <a:pt x="5482" y="1273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" name="Google Shape;206;p12"/>
          <p:cNvSpPr/>
          <p:nvPr/>
        </p:nvSpPr>
        <p:spPr>
          <a:xfrm>
            <a:off x="224438" y="770737"/>
            <a:ext cx="40005" cy="97155"/>
          </a:xfrm>
          <a:custGeom>
            <a:rect b="b" l="l" r="r" t="t"/>
            <a:pathLst>
              <a:path extrusionOk="0" h="97155" w="40004">
                <a:moveTo>
                  <a:pt x="31542" y="96926"/>
                </a:moveTo>
                <a:lnTo>
                  <a:pt x="18803" y="65887"/>
                </a:lnTo>
                <a:lnTo>
                  <a:pt x="8390" y="34367"/>
                </a:lnTo>
                <a:lnTo>
                  <a:pt x="377" y="2241"/>
                </a:lnTo>
                <a:lnTo>
                  <a:pt x="0" y="0"/>
                </a:lnTo>
                <a:lnTo>
                  <a:pt x="39832" y="0"/>
                </a:lnTo>
                <a:lnTo>
                  <a:pt x="39530" y="13436"/>
                </a:lnTo>
                <a:lnTo>
                  <a:pt x="37734" y="34007"/>
                </a:lnTo>
                <a:lnTo>
                  <a:pt x="35150" y="54714"/>
                </a:lnTo>
                <a:lnTo>
                  <a:pt x="32760" y="75655"/>
                </a:lnTo>
                <a:lnTo>
                  <a:pt x="31542" y="96926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7" name="Google Shape;207;p12"/>
          <p:cNvSpPr/>
          <p:nvPr/>
        </p:nvSpPr>
        <p:spPr>
          <a:xfrm>
            <a:off x="553162" y="770737"/>
            <a:ext cx="61594" cy="287655"/>
          </a:xfrm>
          <a:custGeom>
            <a:rect b="b" l="l" r="r" t="t"/>
            <a:pathLst>
              <a:path extrusionOk="0" h="287655" w="61595">
                <a:moveTo>
                  <a:pt x="40016" y="287578"/>
                </a:moveTo>
                <a:lnTo>
                  <a:pt x="28111" y="237806"/>
                </a:lnTo>
                <a:lnTo>
                  <a:pt x="20413" y="189618"/>
                </a:lnTo>
                <a:lnTo>
                  <a:pt x="15088" y="142576"/>
                </a:lnTo>
                <a:lnTo>
                  <a:pt x="10298" y="96240"/>
                </a:lnTo>
                <a:lnTo>
                  <a:pt x="5094" y="39914"/>
                </a:lnTo>
                <a:lnTo>
                  <a:pt x="1947" y="11846"/>
                </a:lnTo>
                <a:lnTo>
                  <a:pt x="0" y="0"/>
                </a:lnTo>
                <a:lnTo>
                  <a:pt x="59627" y="0"/>
                </a:lnTo>
                <a:lnTo>
                  <a:pt x="60534" y="5208"/>
                </a:lnTo>
                <a:lnTo>
                  <a:pt x="61301" y="26682"/>
                </a:lnTo>
                <a:lnTo>
                  <a:pt x="60860" y="68066"/>
                </a:lnTo>
                <a:lnTo>
                  <a:pt x="60736" y="96240"/>
                </a:lnTo>
                <a:lnTo>
                  <a:pt x="60704" y="218668"/>
                </a:lnTo>
                <a:lnTo>
                  <a:pt x="58836" y="234947"/>
                </a:lnTo>
                <a:lnTo>
                  <a:pt x="54227" y="251152"/>
                </a:lnTo>
                <a:lnTo>
                  <a:pt x="47685" y="268342"/>
                </a:lnTo>
                <a:lnTo>
                  <a:pt x="40016" y="28757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12"/>
          <p:cNvSpPr/>
          <p:nvPr/>
        </p:nvSpPr>
        <p:spPr>
          <a:xfrm>
            <a:off x="1239342" y="1072756"/>
            <a:ext cx="81915" cy="276225"/>
          </a:xfrm>
          <a:custGeom>
            <a:rect b="b" l="l" r="r" t="t"/>
            <a:pathLst>
              <a:path extrusionOk="0" h="276225" w="81915">
                <a:moveTo>
                  <a:pt x="66878" y="276123"/>
                </a:moveTo>
                <a:lnTo>
                  <a:pt x="39078" y="240170"/>
                </a:lnTo>
                <a:lnTo>
                  <a:pt x="24511" y="190639"/>
                </a:lnTo>
                <a:lnTo>
                  <a:pt x="19787" y="161582"/>
                </a:lnTo>
                <a:lnTo>
                  <a:pt x="14476" y="132619"/>
                </a:lnTo>
                <a:lnTo>
                  <a:pt x="3822" y="74714"/>
                </a:lnTo>
                <a:lnTo>
                  <a:pt x="0" y="34429"/>
                </a:lnTo>
                <a:lnTo>
                  <a:pt x="608" y="24088"/>
                </a:lnTo>
                <a:lnTo>
                  <a:pt x="2763" y="13995"/>
                </a:lnTo>
                <a:lnTo>
                  <a:pt x="7617" y="5511"/>
                </a:lnTo>
                <a:lnTo>
                  <a:pt x="16319" y="0"/>
                </a:lnTo>
                <a:lnTo>
                  <a:pt x="25753" y="110"/>
                </a:lnTo>
                <a:lnTo>
                  <a:pt x="31694" y="5983"/>
                </a:lnTo>
                <a:lnTo>
                  <a:pt x="36323" y="14096"/>
                </a:lnTo>
                <a:lnTo>
                  <a:pt x="41821" y="20929"/>
                </a:lnTo>
                <a:lnTo>
                  <a:pt x="63793" y="42960"/>
                </a:lnTo>
                <a:lnTo>
                  <a:pt x="76493" y="67959"/>
                </a:lnTo>
                <a:lnTo>
                  <a:pt x="81681" y="96122"/>
                </a:lnTo>
                <a:lnTo>
                  <a:pt x="81011" y="132619"/>
                </a:lnTo>
                <a:lnTo>
                  <a:pt x="80669" y="149086"/>
                </a:lnTo>
                <a:lnTo>
                  <a:pt x="80951" y="170497"/>
                </a:lnTo>
                <a:lnTo>
                  <a:pt x="79130" y="192012"/>
                </a:lnTo>
                <a:lnTo>
                  <a:pt x="72377" y="213766"/>
                </a:lnTo>
                <a:lnTo>
                  <a:pt x="70480" y="227953"/>
                </a:lnTo>
                <a:lnTo>
                  <a:pt x="72956" y="243697"/>
                </a:lnTo>
                <a:lnTo>
                  <a:pt x="73768" y="260065"/>
                </a:lnTo>
                <a:lnTo>
                  <a:pt x="66878" y="276123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594" y="1368818"/>
            <a:ext cx="103363" cy="23674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2"/>
          <p:cNvSpPr/>
          <p:nvPr/>
        </p:nvSpPr>
        <p:spPr>
          <a:xfrm>
            <a:off x="585584" y="1157681"/>
            <a:ext cx="83820" cy="304165"/>
          </a:xfrm>
          <a:custGeom>
            <a:rect b="b" l="l" r="r" t="t"/>
            <a:pathLst>
              <a:path extrusionOk="0" h="304165" w="83820">
                <a:moveTo>
                  <a:pt x="60588" y="304088"/>
                </a:moveTo>
                <a:lnTo>
                  <a:pt x="55550" y="300223"/>
                </a:lnTo>
                <a:lnTo>
                  <a:pt x="52097" y="294208"/>
                </a:lnTo>
                <a:lnTo>
                  <a:pt x="48970" y="287934"/>
                </a:lnTo>
                <a:lnTo>
                  <a:pt x="47027" y="284556"/>
                </a:lnTo>
                <a:lnTo>
                  <a:pt x="45897" y="280339"/>
                </a:lnTo>
                <a:lnTo>
                  <a:pt x="45452" y="276275"/>
                </a:lnTo>
                <a:lnTo>
                  <a:pt x="39111" y="227338"/>
                </a:lnTo>
                <a:lnTo>
                  <a:pt x="29474" y="179025"/>
                </a:lnTo>
                <a:lnTo>
                  <a:pt x="18553" y="130952"/>
                </a:lnTo>
                <a:lnTo>
                  <a:pt x="8358" y="82733"/>
                </a:lnTo>
                <a:lnTo>
                  <a:pt x="901" y="33985"/>
                </a:lnTo>
                <a:lnTo>
                  <a:pt x="0" y="24933"/>
                </a:lnTo>
                <a:lnTo>
                  <a:pt x="529" y="16282"/>
                </a:lnTo>
                <a:lnTo>
                  <a:pt x="4083" y="7987"/>
                </a:lnTo>
                <a:lnTo>
                  <a:pt x="12255" y="0"/>
                </a:lnTo>
                <a:lnTo>
                  <a:pt x="32978" y="31104"/>
                </a:lnTo>
                <a:lnTo>
                  <a:pt x="58141" y="98481"/>
                </a:lnTo>
                <a:lnTo>
                  <a:pt x="67526" y="167839"/>
                </a:lnTo>
                <a:lnTo>
                  <a:pt x="69724" y="200896"/>
                </a:lnTo>
                <a:lnTo>
                  <a:pt x="73401" y="233765"/>
                </a:lnTo>
                <a:lnTo>
                  <a:pt x="80822" y="266103"/>
                </a:lnTo>
                <a:lnTo>
                  <a:pt x="82460" y="271068"/>
                </a:lnTo>
                <a:lnTo>
                  <a:pt x="83298" y="276580"/>
                </a:lnTo>
                <a:lnTo>
                  <a:pt x="68465" y="303910"/>
                </a:lnTo>
                <a:lnTo>
                  <a:pt x="60588" y="30408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1" name="Google Shape;211;p12"/>
          <p:cNvSpPr/>
          <p:nvPr/>
        </p:nvSpPr>
        <p:spPr>
          <a:xfrm>
            <a:off x="964311" y="844908"/>
            <a:ext cx="63500" cy="233679"/>
          </a:xfrm>
          <a:custGeom>
            <a:rect b="b" l="l" r="r" t="t"/>
            <a:pathLst>
              <a:path extrusionOk="0" h="233680" w="63500">
                <a:moveTo>
                  <a:pt x="58381" y="233347"/>
                </a:moveTo>
                <a:lnTo>
                  <a:pt x="32157" y="187402"/>
                </a:lnTo>
                <a:lnTo>
                  <a:pt x="15501" y="139003"/>
                </a:lnTo>
                <a:lnTo>
                  <a:pt x="5802" y="88802"/>
                </a:lnTo>
                <a:lnTo>
                  <a:pt x="444" y="37449"/>
                </a:lnTo>
                <a:lnTo>
                  <a:pt x="0" y="29308"/>
                </a:lnTo>
                <a:lnTo>
                  <a:pt x="622" y="25087"/>
                </a:lnTo>
                <a:lnTo>
                  <a:pt x="20535" y="0"/>
                </a:lnTo>
                <a:lnTo>
                  <a:pt x="25990" y="3518"/>
                </a:lnTo>
                <a:lnTo>
                  <a:pt x="30216" y="9241"/>
                </a:lnTo>
                <a:lnTo>
                  <a:pt x="34226" y="14919"/>
                </a:lnTo>
                <a:lnTo>
                  <a:pt x="42576" y="25087"/>
                </a:lnTo>
                <a:lnTo>
                  <a:pt x="58826" y="60563"/>
                </a:lnTo>
                <a:lnTo>
                  <a:pt x="62618" y="103737"/>
                </a:lnTo>
                <a:lnTo>
                  <a:pt x="63204" y="146898"/>
                </a:lnTo>
                <a:lnTo>
                  <a:pt x="61491" y="190086"/>
                </a:lnTo>
                <a:lnTo>
                  <a:pt x="58381" y="23334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2" name="Google Shape;212;p12"/>
          <p:cNvSpPr/>
          <p:nvPr/>
        </p:nvSpPr>
        <p:spPr>
          <a:xfrm>
            <a:off x="465756" y="1289989"/>
            <a:ext cx="34925" cy="206375"/>
          </a:xfrm>
          <a:custGeom>
            <a:rect b="b" l="l" r="r" t="t"/>
            <a:pathLst>
              <a:path extrusionOk="0" h="206375" w="34925">
                <a:moveTo>
                  <a:pt x="18532" y="205778"/>
                </a:moveTo>
                <a:lnTo>
                  <a:pt x="6995" y="159511"/>
                </a:lnTo>
                <a:lnTo>
                  <a:pt x="593" y="110731"/>
                </a:lnTo>
                <a:lnTo>
                  <a:pt x="0" y="71627"/>
                </a:lnTo>
                <a:lnTo>
                  <a:pt x="3202" y="33619"/>
                </a:lnTo>
                <a:lnTo>
                  <a:pt x="10340" y="0"/>
                </a:lnTo>
                <a:lnTo>
                  <a:pt x="19844" y="27598"/>
                </a:lnTo>
                <a:lnTo>
                  <a:pt x="24620" y="53227"/>
                </a:lnTo>
                <a:lnTo>
                  <a:pt x="25469" y="77543"/>
                </a:lnTo>
                <a:lnTo>
                  <a:pt x="23193" y="101206"/>
                </a:lnTo>
                <a:lnTo>
                  <a:pt x="21360" y="119315"/>
                </a:lnTo>
                <a:lnTo>
                  <a:pt x="21629" y="137018"/>
                </a:lnTo>
                <a:lnTo>
                  <a:pt x="24391" y="154414"/>
                </a:lnTo>
                <a:lnTo>
                  <a:pt x="30038" y="171602"/>
                </a:lnTo>
                <a:lnTo>
                  <a:pt x="32616" y="177558"/>
                </a:lnTo>
                <a:lnTo>
                  <a:pt x="33505" y="184543"/>
                </a:lnTo>
                <a:lnTo>
                  <a:pt x="34648" y="197053"/>
                </a:lnTo>
                <a:lnTo>
                  <a:pt x="31029" y="201421"/>
                </a:lnTo>
                <a:lnTo>
                  <a:pt x="18532" y="205778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descr="blob:https://web.telegram.org/61ae4ad9-82df-4625-8c6a-52be996c2b38" id="213" name="Google Shape;213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descr="blob:https://web.telegram.org/61ae4ad9-82df-4625-8c6a-52be996c2b38" id="214" name="Google Shape;214;p1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5" name="Google Shape;215;p12"/>
          <p:cNvSpPr/>
          <p:nvPr/>
        </p:nvSpPr>
        <p:spPr>
          <a:xfrm>
            <a:off x="8851900" y="5871094"/>
            <a:ext cx="1834235" cy="1664335"/>
          </a:xfrm>
          <a:custGeom>
            <a:rect b="b" l="l" r="r" t="t"/>
            <a:pathLst>
              <a:path extrusionOk="0" h="1664334" w="600075">
                <a:moveTo>
                  <a:pt x="599782" y="1664062"/>
                </a:moveTo>
                <a:lnTo>
                  <a:pt x="2549" y="1664062"/>
                </a:lnTo>
                <a:lnTo>
                  <a:pt x="0" y="1619104"/>
                </a:lnTo>
                <a:lnTo>
                  <a:pt x="1785" y="1574747"/>
                </a:lnTo>
                <a:lnTo>
                  <a:pt x="6765" y="1528888"/>
                </a:lnTo>
                <a:lnTo>
                  <a:pt x="14380" y="1481531"/>
                </a:lnTo>
                <a:lnTo>
                  <a:pt x="24066" y="1432681"/>
                </a:lnTo>
                <a:lnTo>
                  <a:pt x="43178" y="1388697"/>
                </a:lnTo>
                <a:lnTo>
                  <a:pt x="60648" y="1344088"/>
                </a:lnTo>
                <a:lnTo>
                  <a:pt x="76626" y="1298918"/>
                </a:lnTo>
                <a:lnTo>
                  <a:pt x="91259" y="1253250"/>
                </a:lnTo>
                <a:lnTo>
                  <a:pt x="104698" y="1207147"/>
                </a:lnTo>
                <a:lnTo>
                  <a:pt x="117089" y="1160673"/>
                </a:lnTo>
                <a:lnTo>
                  <a:pt x="128582" y="1113891"/>
                </a:lnTo>
                <a:lnTo>
                  <a:pt x="139326" y="1066865"/>
                </a:lnTo>
                <a:lnTo>
                  <a:pt x="149468" y="1019658"/>
                </a:lnTo>
                <a:lnTo>
                  <a:pt x="159158" y="972332"/>
                </a:lnTo>
                <a:lnTo>
                  <a:pt x="168543" y="924953"/>
                </a:lnTo>
                <a:lnTo>
                  <a:pt x="186996" y="830284"/>
                </a:lnTo>
                <a:lnTo>
                  <a:pt x="196361" y="783122"/>
                </a:lnTo>
                <a:lnTo>
                  <a:pt x="206016" y="736159"/>
                </a:lnTo>
                <a:lnTo>
                  <a:pt x="216110" y="689458"/>
                </a:lnTo>
                <a:lnTo>
                  <a:pt x="226791" y="643083"/>
                </a:lnTo>
                <a:lnTo>
                  <a:pt x="238208" y="597098"/>
                </a:lnTo>
                <a:lnTo>
                  <a:pt x="250510" y="551565"/>
                </a:lnTo>
                <a:lnTo>
                  <a:pt x="263844" y="506549"/>
                </a:lnTo>
                <a:lnTo>
                  <a:pt x="278360" y="462112"/>
                </a:lnTo>
                <a:lnTo>
                  <a:pt x="294207" y="418318"/>
                </a:lnTo>
                <a:lnTo>
                  <a:pt x="311532" y="375230"/>
                </a:lnTo>
                <a:lnTo>
                  <a:pt x="330484" y="332912"/>
                </a:lnTo>
                <a:lnTo>
                  <a:pt x="351212" y="291426"/>
                </a:lnTo>
                <a:lnTo>
                  <a:pt x="373865" y="250837"/>
                </a:lnTo>
                <a:lnTo>
                  <a:pt x="398591" y="211208"/>
                </a:lnTo>
                <a:lnTo>
                  <a:pt x="425538" y="172602"/>
                </a:lnTo>
                <a:lnTo>
                  <a:pt x="454855" y="135083"/>
                </a:lnTo>
                <a:lnTo>
                  <a:pt x="486691" y="98713"/>
                </a:lnTo>
                <a:lnTo>
                  <a:pt x="521195" y="63557"/>
                </a:lnTo>
                <a:lnTo>
                  <a:pt x="554626" y="35393"/>
                </a:lnTo>
                <a:lnTo>
                  <a:pt x="588829" y="8174"/>
                </a:lnTo>
                <a:lnTo>
                  <a:pt x="599782" y="0"/>
                </a:lnTo>
                <a:lnTo>
                  <a:pt x="599782" y="1664062"/>
                </a:lnTo>
                <a:close/>
              </a:path>
            </a:pathLst>
          </a:custGeom>
          <a:solidFill>
            <a:srgbClr val="FFCDC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6" name="Google Shape;216;p12"/>
          <p:cNvSpPr/>
          <p:nvPr/>
        </p:nvSpPr>
        <p:spPr>
          <a:xfrm>
            <a:off x="9483770" y="6580418"/>
            <a:ext cx="172720" cy="776605"/>
          </a:xfrm>
          <a:custGeom>
            <a:rect b="b" l="l" r="r" t="t"/>
            <a:pathLst>
              <a:path extrusionOk="0" h="776604" w="172720">
                <a:moveTo>
                  <a:pt x="67462" y="463499"/>
                </a:moveTo>
                <a:lnTo>
                  <a:pt x="54813" y="426237"/>
                </a:lnTo>
                <a:lnTo>
                  <a:pt x="46596" y="418642"/>
                </a:lnTo>
                <a:lnTo>
                  <a:pt x="38989" y="410667"/>
                </a:lnTo>
                <a:lnTo>
                  <a:pt x="32258" y="401980"/>
                </a:lnTo>
                <a:lnTo>
                  <a:pt x="26682" y="392252"/>
                </a:lnTo>
                <a:lnTo>
                  <a:pt x="23609" y="385711"/>
                </a:lnTo>
                <a:lnTo>
                  <a:pt x="18249" y="381342"/>
                </a:lnTo>
                <a:lnTo>
                  <a:pt x="0" y="406666"/>
                </a:lnTo>
                <a:lnTo>
                  <a:pt x="0" y="420789"/>
                </a:lnTo>
                <a:lnTo>
                  <a:pt x="342" y="427875"/>
                </a:lnTo>
                <a:lnTo>
                  <a:pt x="2844" y="463219"/>
                </a:lnTo>
                <a:lnTo>
                  <a:pt x="5537" y="498551"/>
                </a:lnTo>
                <a:lnTo>
                  <a:pt x="7734" y="533882"/>
                </a:lnTo>
                <a:lnTo>
                  <a:pt x="9740" y="600646"/>
                </a:lnTo>
                <a:lnTo>
                  <a:pt x="15024" y="663054"/>
                </a:lnTo>
                <a:lnTo>
                  <a:pt x="18542" y="694131"/>
                </a:lnTo>
                <a:lnTo>
                  <a:pt x="20434" y="713816"/>
                </a:lnTo>
                <a:lnTo>
                  <a:pt x="23114" y="734174"/>
                </a:lnTo>
                <a:lnTo>
                  <a:pt x="28524" y="755129"/>
                </a:lnTo>
                <a:lnTo>
                  <a:pt x="38633" y="776579"/>
                </a:lnTo>
                <a:lnTo>
                  <a:pt x="51054" y="723430"/>
                </a:lnTo>
                <a:lnTo>
                  <a:pt x="58966" y="670763"/>
                </a:lnTo>
                <a:lnTo>
                  <a:pt x="63461" y="618515"/>
                </a:lnTo>
                <a:lnTo>
                  <a:pt x="65633" y="566610"/>
                </a:lnTo>
                <a:lnTo>
                  <a:pt x="66598" y="514972"/>
                </a:lnTo>
                <a:lnTo>
                  <a:pt x="67462" y="463499"/>
                </a:lnTo>
                <a:close/>
              </a:path>
              <a:path extrusionOk="0" h="776604" w="172720">
                <a:moveTo>
                  <a:pt x="172453" y="55575"/>
                </a:moveTo>
                <a:lnTo>
                  <a:pt x="170573" y="35293"/>
                </a:lnTo>
                <a:lnTo>
                  <a:pt x="163029" y="16649"/>
                </a:lnTo>
                <a:lnTo>
                  <a:pt x="148272" y="0"/>
                </a:lnTo>
                <a:lnTo>
                  <a:pt x="115633" y="0"/>
                </a:lnTo>
                <a:lnTo>
                  <a:pt x="111429" y="45821"/>
                </a:lnTo>
                <a:lnTo>
                  <a:pt x="110261" y="100634"/>
                </a:lnTo>
                <a:lnTo>
                  <a:pt x="111798" y="159664"/>
                </a:lnTo>
                <a:lnTo>
                  <a:pt x="115722" y="218097"/>
                </a:lnTo>
                <a:lnTo>
                  <a:pt x="121704" y="271145"/>
                </a:lnTo>
                <a:lnTo>
                  <a:pt x="129451" y="314020"/>
                </a:lnTo>
                <a:lnTo>
                  <a:pt x="138645" y="341909"/>
                </a:lnTo>
                <a:lnTo>
                  <a:pt x="147802" y="323507"/>
                </a:lnTo>
                <a:lnTo>
                  <a:pt x="156718" y="296303"/>
                </a:lnTo>
                <a:lnTo>
                  <a:pt x="162699" y="267665"/>
                </a:lnTo>
                <a:lnTo>
                  <a:pt x="163106" y="244919"/>
                </a:lnTo>
                <a:lnTo>
                  <a:pt x="160401" y="225983"/>
                </a:lnTo>
                <a:lnTo>
                  <a:pt x="159423" y="207327"/>
                </a:lnTo>
                <a:lnTo>
                  <a:pt x="160032" y="188556"/>
                </a:lnTo>
                <a:lnTo>
                  <a:pt x="162115" y="169316"/>
                </a:lnTo>
                <a:lnTo>
                  <a:pt x="164439" y="146443"/>
                </a:lnTo>
                <a:lnTo>
                  <a:pt x="165836" y="123317"/>
                </a:lnTo>
                <a:lnTo>
                  <a:pt x="167411" y="100139"/>
                </a:lnTo>
                <a:lnTo>
                  <a:pt x="170256" y="77089"/>
                </a:lnTo>
                <a:lnTo>
                  <a:pt x="172453" y="55575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99665" y="6640266"/>
            <a:ext cx="90826" cy="14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14394" y="6634654"/>
            <a:ext cx="78181" cy="15110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>
            <a:off x="10620044" y="6943189"/>
            <a:ext cx="38735" cy="234315"/>
          </a:xfrm>
          <a:custGeom>
            <a:rect b="b" l="l" r="r" t="t"/>
            <a:pathLst>
              <a:path extrusionOk="0" h="234315" w="38734">
                <a:moveTo>
                  <a:pt x="36551" y="233937"/>
                </a:moveTo>
                <a:lnTo>
                  <a:pt x="7705" y="178163"/>
                </a:lnTo>
                <a:lnTo>
                  <a:pt x="0" y="106303"/>
                </a:lnTo>
                <a:lnTo>
                  <a:pt x="2929" y="55665"/>
                </a:lnTo>
                <a:lnTo>
                  <a:pt x="3636" y="41505"/>
                </a:lnTo>
                <a:lnTo>
                  <a:pt x="5796" y="27549"/>
                </a:lnTo>
                <a:lnTo>
                  <a:pt x="10980" y="14063"/>
                </a:lnTo>
                <a:lnTo>
                  <a:pt x="18235" y="3754"/>
                </a:lnTo>
                <a:lnTo>
                  <a:pt x="25645" y="0"/>
                </a:lnTo>
                <a:lnTo>
                  <a:pt x="33908" y="2581"/>
                </a:lnTo>
                <a:lnTo>
                  <a:pt x="38120" y="6316"/>
                </a:lnTo>
                <a:lnTo>
                  <a:pt x="38120" y="233444"/>
                </a:lnTo>
                <a:lnTo>
                  <a:pt x="36551" y="233937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0" name="Google Shape;220;p12"/>
          <p:cNvSpPr/>
          <p:nvPr/>
        </p:nvSpPr>
        <p:spPr>
          <a:xfrm>
            <a:off x="9352897" y="6976303"/>
            <a:ext cx="58419" cy="358140"/>
          </a:xfrm>
          <a:custGeom>
            <a:rect b="b" l="l" r="r" t="t"/>
            <a:pathLst>
              <a:path extrusionOk="0" h="358140" w="58420">
                <a:moveTo>
                  <a:pt x="30454" y="357873"/>
                </a:moveTo>
                <a:lnTo>
                  <a:pt x="17184" y="317077"/>
                </a:lnTo>
                <a:lnTo>
                  <a:pt x="11201" y="275272"/>
                </a:lnTo>
                <a:lnTo>
                  <a:pt x="8902" y="227540"/>
                </a:lnTo>
                <a:lnTo>
                  <a:pt x="6684" y="179769"/>
                </a:lnTo>
                <a:lnTo>
                  <a:pt x="4525" y="131973"/>
                </a:lnTo>
                <a:lnTo>
                  <a:pt x="292" y="36360"/>
                </a:lnTo>
                <a:lnTo>
                  <a:pt x="0" y="30949"/>
                </a:lnTo>
                <a:lnTo>
                  <a:pt x="20980" y="0"/>
                </a:lnTo>
                <a:lnTo>
                  <a:pt x="23609" y="7835"/>
                </a:lnTo>
                <a:lnTo>
                  <a:pt x="28422" y="12496"/>
                </a:lnTo>
                <a:lnTo>
                  <a:pt x="45415" y="32277"/>
                </a:lnTo>
                <a:lnTo>
                  <a:pt x="55875" y="53567"/>
                </a:lnTo>
                <a:lnTo>
                  <a:pt x="58288" y="76892"/>
                </a:lnTo>
                <a:lnTo>
                  <a:pt x="51142" y="102781"/>
                </a:lnTo>
                <a:lnTo>
                  <a:pt x="47917" y="109778"/>
                </a:lnTo>
                <a:lnTo>
                  <a:pt x="47180" y="119113"/>
                </a:lnTo>
                <a:lnTo>
                  <a:pt x="48666" y="126644"/>
                </a:lnTo>
                <a:lnTo>
                  <a:pt x="52464" y="168997"/>
                </a:lnTo>
                <a:lnTo>
                  <a:pt x="50695" y="211277"/>
                </a:lnTo>
                <a:lnTo>
                  <a:pt x="47501" y="253556"/>
                </a:lnTo>
                <a:lnTo>
                  <a:pt x="47020" y="296351"/>
                </a:lnTo>
                <a:lnTo>
                  <a:pt x="46761" y="311808"/>
                </a:lnTo>
                <a:lnTo>
                  <a:pt x="44156" y="327544"/>
                </a:lnTo>
                <a:lnTo>
                  <a:pt x="38843" y="342953"/>
                </a:lnTo>
                <a:lnTo>
                  <a:pt x="30454" y="357873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1" name="Google Shape;221;p12"/>
          <p:cNvSpPr/>
          <p:nvPr/>
        </p:nvSpPr>
        <p:spPr>
          <a:xfrm>
            <a:off x="10116434" y="6731396"/>
            <a:ext cx="133985" cy="603250"/>
          </a:xfrm>
          <a:custGeom>
            <a:rect b="b" l="l" r="r" t="t"/>
            <a:pathLst>
              <a:path extrusionOk="0" h="603250" w="133984">
                <a:moveTo>
                  <a:pt x="70345" y="49441"/>
                </a:moveTo>
                <a:lnTo>
                  <a:pt x="52857" y="13474"/>
                </a:lnTo>
                <a:lnTo>
                  <a:pt x="31216" y="0"/>
                </a:lnTo>
                <a:lnTo>
                  <a:pt x="25958" y="2667"/>
                </a:lnTo>
                <a:lnTo>
                  <a:pt x="6159" y="69329"/>
                </a:lnTo>
                <a:lnTo>
                  <a:pt x="482" y="140106"/>
                </a:lnTo>
                <a:lnTo>
                  <a:pt x="0" y="175501"/>
                </a:lnTo>
                <a:lnTo>
                  <a:pt x="584" y="203352"/>
                </a:lnTo>
                <a:lnTo>
                  <a:pt x="3035" y="231292"/>
                </a:lnTo>
                <a:lnTo>
                  <a:pt x="8166" y="259130"/>
                </a:lnTo>
                <a:lnTo>
                  <a:pt x="16764" y="286626"/>
                </a:lnTo>
                <a:lnTo>
                  <a:pt x="26543" y="283997"/>
                </a:lnTo>
                <a:lnTo>
                  <a:pt x="28422" y="277342"/>
                </a:lnTo>
                <a:lnTo>
                  <a:pt x="30899" y="271195"/>
                </a:lnTo>
                <a:lnTo>
                  <a:pt x="47675" y="217030"/>
                </a:lnTo>
                <a:lnTo>
                  <a:pt x="57759" y="161582"/>
                </a:lnTo>
                <a:lnTo>
                  <a:pt x="64274" y="105511"/>
                </a:lnTo>
                <a:lnTo>
                  <a:pt x="70345" y="49441"/>
                </a:lnTo>
                <a:close/>
              </a:path>
              <a:path extrusionOk="0" h="603250" w="133984">
                <a:moveTo>
                  <a:pt x="133908" y="378802"/>
                </a:moveTo>
                <a:lnTo>
                  <a:pt x="113030" y="337845"/>
                </a:lnTo>
                <a:lnTo>
                  <a:pt x="89560" y="313817"/>
                </a:lnTo>
                <a:lnTo>
                  <a:pt x="84531" y="316585"/>
                </a:lnTo>
                <a:lnTo>
                  <a:pt x="70383" y="387121"/>
                </a:lnTo>
                <a:lnTo>
                  <a:pt x="68745" y="424573"/>
                </a:lnTo>
                <a:lnTo>
                  <a:pt x="69189" y="462026"/>
                </a:lnTo>
                <a:lnTo>
                  <a:pt x="73177" y="524167"/>
                </a:lnTo>
                <a:lnTo>
                  <a:pt x="84632" y="575665"/>
                </a:lnTo>
                <a:lnTo>
                  <a:pt x="96977" y="602780"/>
                </a:lnTo>
                <a:lnTo>
                  <a:pt x="106641" y="580275"/>
                </a:lnTo>
                <a:lnTo>
                  <a:pt x="119557" y="538581"/>
                </a:lnTo>
                <a:lnTo>
                  <a:pt x="123863" y="489483"/>
                </a:lnTo>
                <a:lnTo>
                  <a:pt x="125196" y="461035"/>
                </a:lnTo>
                <a:lnTo>
                  <a:pt x="127673" y="432866"/>
                </a:lnTo>
                <a:lnTo>
                  <a:pt x="132651" y="405295"/>
                </a:lnTo>
                <a:lnTo>
                  <a:pt x="133908" y="378802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2" name="Google Shape;222;p12"/>
          <p:cNvSpPr/>
          <p:nvPr/>
        </p:nvSpPr>
        <p:spPr>
          <a:xfrm>
            <a:off x="9146372" y="6620711"/>
            <a:ext cx="53975" cy="165100"/>
          </a:xfrm>
          <a:custGeom>
            <a:rect b="b" l="l" r="r" t="t"/>
            <a:pathLst>
              <a:path extrusionOk="0" h="165100" w="53975">
                <a:moveTo>
                  <a:pt x="53834" y="165049"/>
                </a:moveTo>
                <a:lnTo>
                  <a:pt x="12421" y="165049"/>
                </a:lnTo>
                <a:lnTo>
                  <a:pt x="11440" y="156768"/>
                </a:lnTo>
                <a:lnTo>
                  <a:pt x="6909" y="119382"/>
                </a:lnTo>
                <a:lnTo>
                  <a:pt x="1595" y="81213"/>
                </a:lnTo>
                <a:lnTo>
                  <a:pt x="0" y="41629"/>
                </a:lnTo>
                <a:lnTo>
                  <a:pt x="6627" y="0"/>
                </a:lnTo>
                <a:lnTo>
                  <a:pt x="37093" y="39517"/>
                </a:lnTo>
                <a:lnTo>
                  <a:pt x="45527" y="81864"/>
                </a:lnTo>
                <a:lnTo>
                  <a:pt x="47882" y="119951"/>
                </a:lnTo>
                <a:lnTo>
                  <a:pt x="53049" y="157835"/>
                </a:lnTo>
                <a:lnTo>
                  <a:pt x="53834" y="165049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3" name="Google Shape;223;p12"/>
          <p:cNvSpPr/>
          <p:nvPr/>
        </p:nvSpPr>
        <p:spPr>
          <a:xfrm>
            <a:off x="9840399" y="6830545"/>
            <a:ext cx="54610" cy="241935"/>
          </a:xfrm>
          <a:custGeom>
            <a:rect b="b" l="l" r="r" t="t"/>
            <a:pathLst>
              <a:path extrusionOk="0" h="241935" w="54609">
                <a:moveTo>
                  <a:pt x="24460" y="241744"/>
                </a:moveTo>
                <a:lnTo>
                  <a:pt x="13637" y="179833"/>
                </a:lnTo>
                <a:lnTo>
                  <a:pt x="7829" y="128552"/>
                </a:lnTo>
                <a:lnTo>
                  <a:pt x="3602" y="77105"/>
                </a:lnTo>
                <a:lnTo>
                  <a:pt x="0" y="25603"/>
                </a:lnTo>
                <a:lnTo>
                  <a:pt x="193" y="18563"/>
                </a:lnTo>
                <a:lnTo>
                  <a:pt x="2151" y="11772"/>
                </a:lnTo>
                <a:lnTo>
                  <a:pt x="6591" y="5497"/>
                </a:lnTo>
                <a:lnTo>
                  <a:pt x="14236" y="0"/>
                </a:lnTo>
                <a:lnTo>
                  <a:pt x="39145" y="26131"/>
                </a:lnTo>
                <a:lnTo>
                  <a:pt x="51762" y="55324"/>
                </a:lnTo>
                <a:lnTo>
                  <a:pt x="54248" y="87103"/>
                </a:lnTo>
                <a:lnTo>
                  <a:pt x="48767" y="120992"/>
                </a:lnTo>
                <a:lnTo>
                  <a:pt x="46888" y="128739"/>
                </a:lnTo>
                <a:lnTo>
                  <a:pt x="41478" y="139954"/>
                </a:lnTo>
                <a:lnTo>
                  <a:pt x="44703" y="144018"/>
                </a:lnTo>
                <a:lnTo>
                  <a:pt x="53451" y="167099"/>
                </a:lnTo>
                <a:lnTo>
                  <a:pt x="49310" y="189058"/>
                </a:lnTo>
                <a:lnTo>
                  <a:pt x="41403" y="210637"/>
                </a:lnTo>
                <a:lnTo>
                  <a:pt x="38849" y="232575"/>
                </a:lnTo>
                <a:lnTo>
                  <a:pt x="39446" y="236791"/>
                </a:lnTo>
                <a:lnTo>
                  <a:pt x="35674" y="240411"/>
                </a:lnTo>
                <a:lnTo>
                  <a:pt x="31457" y="240855"/>
                </a:lnTo>
                <a:lnTo>
                  <a:pt x="24460" y="241744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08096" y="6620995"/>
            <a:ext cx="64718" cy="23460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/>
          <p:nvPr/>
        </p:nvSpPr>
        <p:spPr>
          <a:xfrm>
            <a:off x="9747071" y="6631926"/>
            <a:ext cx="48260" cy="154305"/>
          </a:xfrm>
          <a:custGeom>
            <a:rect b="b" l="l" r="r" t="t"/>
            <a:pathLst>
              <a:path extrusionOk="0" h="154304" w="48259">
                <a:moveTo>
                  <a:pt x="43467" y="153835"/>
                </a:moveTo>
                <a:lnTo>
                  <a:pt x="20915" y="153835"/>
                </a:lnTo>
                <a:lnTo>
                  <a:pt x="16313" y="143539"/>
                </a:lnTo>
                <a:lnTo>
                  <a:pt x="4375" y="89490"/>
                </a:lnTo>
                <a:lnTo>
                  <a:pt x="0" y="36175"/>
                </a:lnTo>
                <a:lnTo>
                  <a:pt x="5537" y="0"/>
                </a:lnTo>
                <a:lnTo>
                  <a:pt x="12828" y="3669"/>
                </a:lnTo>
                <a:lnTo>
                  <a:pt x="18770" y="9036"/>
                </a:lnTo>
                <a:lnTo>
                  <a:pt x="24361" y="14783"/>
                </a:lnTo>
                <a:lnTo>
                  <a:pt x="30594" y="19596"/>
                </a:lnTo>
                <a:lnTo>
                  <a:pt x="41647" y="28736"/>
                </a:lnTo>
                <a:lnTo>
                  <a:pt x="47030" y="39562"/>
                </a:lnTo>
                <a:lnTo>
                  <a:pt x="47937" y="51751"/>
                </a:lnTo>
                <a:lnTo>
                  <a:pt x="45567" y="64985"/>
                </a:lnTo>
                <a:lnTo>
                  <a:pt x="42548" y="78444"/>
                </a:lnTo>
                <a:lnTo>
                  <a:pt x="41102" y="91786"/>
                </a:lnTo>
                <a:lnTo>
                  <a:pt x="41815" y="105323"/>
                </a:lnTo>
                <a:lnTo>
                  <a:pt x="45275" y="119367"/>
                </a:lnTo>
                <a:lnTo>
                  <a:pt x="47511" y="134942"/>
                </a:lnTo>
                <a:lnTo>
                  <a:pt x="44671" y="150417"/>
                </a:lnTo>
                <a:lnTo>
                  <a:pt x="43467" y="153835"/>
                </a:lnTo>
                <a:close/>
              </a:path>
            </a:pathLst>
          </a:custGeom>
          <a:solidFill>
            <a:srgbClr val="2E655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6" name="Google Shape;22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36937" y="1746040"/>
            <a:ext cx="4926538" cy="369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6597" y="577849"/>
            <a:ext cx="4281089" cy="4049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3"/>
          <p:cNvGrpSpPr/>
          <p:nvPr/>
        </p:nvGrpSpPr>
        <p:grpSpPr>
          <a:xfrm>
            <a:off x="7853913" y="5702794"/>
            <a:ext cx="2855595" cy="1838556"/>
            <a:chOff x="7838217" y="4947828"/>
            <a:chExt cx="2855595" cy="1838556"/>
          </a:xfrm>
        </p:grpSpPr>
        <p:sp>
          <p:nvSpPr>
            <p:cNvPr id="233" name="Google Shape;233;p13"/>
            <p:cNvSpPr/>
            <p:nvPr/>
          </p:nvSpPr>
          <p:spPr>
            <a:xfrm>
              <a:off x="7838217" y="4947828"/>
              <a:ext cx="2855595" cy="1838325"/>
            </a:xfrm>
            <a:custGeom>
              <a:rect b="b" l="l" r="r" t="t"/>
              <a:pathLst>
                <a:path extrusionOk="0" h="1838325" w="2855595">
                  <a:moveTo>
                    <a:pt x="2855182" y="1837933"/>
                  </a:moveTo>
                  <a:lnTo>
                    <a:pt x="0" y="1837933"/>
                  </a:lnTo>
                  <a:lnTo>
                    <a:pt x="11131" y="1804761"/>
                  </a:lnTo>
                  <a:lnTo>
                    <a:pt x="31341" y="1759753"/>
                  </a:lnTo>
                  <a:lnTo>
                    <a:pt x="58330" y="1714918"/>
                  </a:lnTo>
                  <a:lnTo>
                    <a:pt x="93691" y="1670663"/>
                  </a:lnTo>
                  <a:lnTo>
                    <a:pt x="139020" y="1627393"/>
                  </a:lnTo>
                  <a:lnTo>
                    <a:pt x="174785" y="1597552"/>
                  </a:lnTo>
                  <a:lnTo>
                    <a:pt x="216637" y="1569738"/>
                  </a:lnTo>
                  <a:lnTo>
                    <a:pt x="261328" y="1544274"/>
                  </a:lnTo>
                  <a:lnTo>
                    <a:pt x="305610" y="1521483"/>
                  </a:lnTo>
                  <a:lnTo>
                    <a:pt x="346233" y="1501688"/>
                  </a:lnTo>
                  <a:lnTo>
                    <a:pt x="391400" y="1481228"/>
                  </a:lnTo>
                  <a:lnTo>
                    <a:pt x="436899" y="1463100"/>
                  </a:lnTo>
                  <a:lnTo>
                    <a:pt x="482694" y="1447131"/>
                  </a:lnTo>
                  <a:lnTo>
                    <a:pt x="528744" y="1433148"/>
                  </a:lnTo>
                  <a:lnTo>
                    <a:pt x="575013" y="1420980"/>
                  </a:lnTo>
                  <a:lnTo>
                    <a:pt x="621460" y="1410452"/>
                  </a:lnTo>
                  <a:lnTo>
                    <a:pt x="668049" y="1401394"/>
                  </a:lnTo>
                  <a:lnTo>
                    <a:pt x="714739" y="1393631"/>
                  </a:lnTo>
                  <a:lnTo>
                    <a:pt x="761494" y="1386992"/>
                  </a:lnTo>
                  <a:lnTo>
                    <a:pt x="808273" y="1381304"/>
                  </a:lnTo>
                  <a:lnTo>
                    <a:pt x="855040" y="1376393"/>
                  </a:lnTo>
                  <a:lnTo>
                    <a:pt x="901754" y="1372088"/>
                  </a:lnTo>
                  <a:lnTo>
                    <a:pt x="1087325" y="1357471"/>
                  </a:lnTo>
                  <a:lnTo>
                    <a:pt x="1178799" y="1349307"/>
                  </a:lnTo>
                  <a:lnTo>
                    <a:pt x="1224073" y="1344407"/>
                  </a:lnTo>
                  <a:lnTo>
                    <a:pt x="1268988" y="1338732"/>
                  </a:lnTo>
                  <a:lnTo>
                    <a:pt x="1313504" y="1332108"/>
                  </a:lnTo>
                  <a:lnTo>
                    <a:pt x="1357583" y="1324363"/>
                  </a:lnTo>
                  <a:lnTo>
                    <a:pt x="1401187" y="1315325"/>
                  </a:lnTo>
                  <a:lnTo>
                    <a:pt x="1444278" y="1304821"/>
                  </a:lnTo>
                  <a:lnTo>
                    <a:pt x="1486816" y="1292678"/>
                  </a:lnTo>
                  <a:lnTo>
                    <a:pt x="1528763" y="1278724"/>
                  </a:lnTo>
                  <a:lnTo>
                    <a:pt x="1570081" y="1262785"/>
                  </a:lnTo>
                  <a:lnTo>
                    <a:pt x="1610732" y="1244690"/>
                  </a:lnTo>
                  <a:lnTo>
                    <a:pt x="1650676" y="1224266"/>
                  </a:lnTo>
                  <a:lnTo>
                    <a:pt x="1689875" y="1201340"/>
                  </a:lnTo>
                  <a:lnTo>
                    <a:pt x="1728291" y="1175739"/>
                  </a:lnTo>
                  <a:lnTo>
                    <a:pt x="1765885" y="1147292"/>
                  </a:lnTo>
                  <a:lnTo>
                    <a:pt x="1802619" y="1115824"/>
                  </a:lnTo>
                  <a:lnTo>
                    <a:pt x="1834943" y="1084852"/>
                  </a:lnTo>
                  <a:lnTo>
                    <a:pt x="1865478" y="1052579"/>
                  </a:lnTo>
                  <a:lnTo>
                    <a:pt x="1894358" y="1019119"/>
                  </a:lnTo>
                  <a:lnTo>
                    <a:pt x="1921718" y="984588"/>
                  </a:lnTo>
                  <a:lnTo>
                    <a:pt x="1947691" y="949103"/>
                  </a:lnTo>
                  <a:lnTo>
                    <a:pt x="1972412" y="912778"/>
                  </a:lnTo>
                  <a:lnTo>
                    <a:pt x="1996015" y="875731"/>
                  </a:lnTo>
                  <a:lnTo>
                    <a:pt x="2018635" y="838076"/>
                  </a:lnTo>
                  <a:lnTo>
                    <a:pt x="2040405" y="799929"/>
                  </a:lnTo>
                  <a:lnTo>
                    <a:pt x="2061460" y="761406"/>
                  </a:lnTo>
                  <a:lnTo>
                    <a:pt x="2081934" y="722623"/>
                  </a:lnTo>
                  <a:lnTo>
                    <a:pt x="2101961" y="683696"/>
                  </a:lnTo>
                  <a:lnTo>
                    <a:pt x="2121676" y="644740"/>
                  </a:lnTo>
                  <a:lnTo>
                    <a:pt x="2160705" y="567206"/>
                  </a:lnTo>
                  <a:lnTo>
                    <a:pt x="2180287" y="528858"/>
                  </a:lnTo>
                  <a:lnTo>
                    <a:pt x="2200094" y="490945"/>
                  </a:lnTo>
                  <a:lnTo>
                    <a:pt x="2220260" y="453583"/>
                  </a:lnTo>
                  <a:lnTo>
                    <a:pt x="2240918" y="416886"/>
                  </a:lnTo>
                  <a:lnTo>
                    <a:pt x="2262204" y="380971"/>
                  </a:lnTo>
                  <a:lnTo>
                    <a:pt x="2284250" y="345953"/>
                  </a:lnTo>
                  <a:lnTo>
                    <a:pt x="2307193" y="311948"/>
                  </a:lnTo>
                  <a:lnTo>
                    <a:pt x="2331165" y="279073"/>
                  </a:lnTo>
                  <a:lnTo>
                    <a:pt x="2356301" y="247442"/>
                  </a:lnTo>
                  <a:lnTo>
                    <a:pt x="2382735" y="217172"/>
                  </a:lnTo>
                  <a:lnTo>
                    <a:pt x="2410602" y="188378"/>
                  </a:lnTo>
                  <a:lnTo>
                    <a:pt x="2440036" y="161176"/>
                  </a:lnTo>
                  <a:lnTo>
                    <a:pt x="2471170" y="135682"/>
                  </a:lnTo>
                  <a:lnTo>
                    <a:pt x="2504140" y="112011"/>
                  </a:lnTo>
                  <a:lnTo>
                    <a:pt x="2539079" y="90280"/>
                  </a:lnTo>
                  <a:lnTo>
                    <a:pt x="2612777" y="54269"/>
                  </a:lnTo>
                  <a:lnTo>
                    <a:pt x="2657055" y="37880"/>
                  </a:lnTo>
                  <a:lnTo>
                    <a:pt x="2701214" y="25064"/>
                  </a:lnTo>
                  <a:lnTo>
                    <a:pt x="2748013" y="14766"/>
                  </a:lnTo>
                  <a:lnTo>
                    <a:pt x="2797587" y="7101"/>
                  </a:lnTo>
                  <a:lnTo>
                    <a:pt x="2850985" y="387"/>
                  </a:lnTo>
                  <a:lnTo>
                    <a:pt x="2855182" y="0"/>
                  </a:lnTo>
                  <a:lnTo>
                    <a:pt x="2855182" y="1837933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9812604" y="5858319"/>
              <a:ext cx="158750" cy="711835"/>
            </a:xfrm>
            <a:custGeom>
              <a:rect b="b" l="l" r="r" t="t"/>
              <a:pathLst>
                <a:path extrusionOk="0" h="711834" w="158750">
                  <a:moveTo>
                    <a:pt x="61849" y="424662"/>
                  </a:moveTo>
                  <a:lnTo>
                    <a:pt x="42722" y="383590"/>
                  </a:lnTo>
                  <a:lnTo>
                    <a:pt x="35750" y="376262"/>
                  </a:lnTo>
                  <a:lnTo>
                    <a:pt x="29565" y="368287"/>
                  </a:lnTo>
                  <a:lnTo>
                    <a:pt x="24434" y="359371"/>
                  </a:lnTo>
                  <a:lnTo>
                    <a:pt x="21666" y="353364"/>
                  </a:lnTo>
                  <a:lnTo>
                    <a:pt x="16700" y="349402"/>
                  </a:lnTo>
                  <a:lnTo>
                    <a:pt x="0" y="372592"/>
                  </a:lnTo>
                  <a:lnTo>
                    <a:pt x="0" y="385546"/>
                  </a:lnTo>
                  <a:lnTo>
                    <a:pt x="279" y="392010"/>
                  </a:lnTo>
                  <a:lnTo>
                    <a:pt x="2578" y="424395"/>
                  </a:lnTo>
                  <a:lnTo>
                    <a:pt x="5054" y="456780"/>
                  </a:lnTo>
                  <a:lnTo>
                    <a:pt x="7073" y="489178"/>
                  </a:lnTo>
                  <a:lnTo>
                    <a:pt x="8915" y="550341"/>
                  </a:lnTo>
                  <a:lnTo>
                    <a:pt x="13766" y="607517"/>
                  </a:lnTo>
                  <a:lnTo>
                    <a:pt x="16992" y="635990"/>
                  </a:lnTo>
                  <a:lnTo>
                    <a:pt x="18745" y="654050"/>
                  </a:lnTo>
                  <a:lnTo>
                    <a:pt x="21183" y="672706"/>
                  </a:lnTo>
                  <a:lnTo>
                    <a:pt x="26136" y="691896"/>
                  </a:lnTo>
                  <a:lnTo>
                    <a:pt x="35407" y="711542"/>
                  </a:lnTo>
                  <a:lnTo>
                    <a:pt x="46799" y="662838"/>
                  </a:lnTo>
                  <a:lnTo>
                    <a:pt x="54063" y="614591"/>
                  </a:lnTo>
                  <a:lnTo>
                    <a:pt x="58178" y="566712"/>
                  </a:lnTo>
                  <a:lnTo>
                    <a:pt x="60172" y="519150"/>
                  </a:lnTo>
                  <a:lnTo>
                    <a:pt x="61061" y="471830"/>
                  </a:lnTo>
                  <a:lnTo>
                    <a:pt x="61849" y="424662"/>
                  </a:lnTo>
                  <a:close/>
                </a:path>
                <a:path extrusionOk="0" h="711834" w="158750">
                  <a:moveTo>
                    <a:pt x="158140" y="50914"/>
                  </a:moveTo>
                  <a:lnTo>
                    <a:pt x="156413" y="32321"/>
                  </a:lnTo>
                  <a:lnTo>
                    <a:pt x="149504" y="15227"/>
                  </a:lnTo>
                  <a:lnTo>
                    <a:pt x="135966" y="0"/>
                  </a:lnTo>
                  <a:lnTo>
                    <a:pt x="106045" y="0"/>
                  </a:lnTo>
                  <a:lnTo>
                    <a:pt x="101841" y="49898"/>
                  </a:lnTo>
                  <a:lnTo>
                    <a:pt x="101346" y="110020"/>
                  </a:lnTo>
                  <a:lnTo>
                    <a:pt x="104089" y="173393"/>
                  </a:lnTo>
                  <a:lnTo>
                    <a:pt x="109601" y="233045"/>
                  </a:lnTo>
                  <a:lnTo>
                    <a:pt x="117436" y="282003"/>
                  </a:lnTo>
                  <a:lnTo>
                    <a:pt x="127127" y="313283"/>
                  </a:lnTo>
                  <a:lnTo>
                    <a:pt x="135547" y="296418"/>
                  </a:lnTo>
                  <a:lnTo>
                    <a:pt x="143713" y="271487"/>
                  </a:lnTo>
                  <a:lnTo>
                    <a:pt x="149212" y="245224"/>
                  </a:lnTo>
                  <a:lnTo>
                    <a:pt x="149606" y="224383"/>
                  </a:lnTo>
                  <a:lnTo>
                    <a:pt x="147116" y="207035"/>
                  </a:lnTo>
                  <a:lnTo>
                    <a:pt x="146227" y="189941"/>
                  </a:lnTo>
                  <a:lnTo>
                    <a:pt x="146786" y="172745"/>
                  </a:lnTo>
                  <a:lnTo>
                    <a:pt x="148666" y="155079"/>
                  </a:lnTo>
                  <a:lnTo>
                    <a:pt x="150799" y="134150"/>
                  </a:lnTo>
                  <a:lnTo>
                    <a:pt x="152082" y="112979"/>
                  </a:lnTo>
                  <a:lnTo>
                    <a:pt x="153530" y="91757"/>
                  </a:lnTo>
                  <a:lnTo>
                    <a:pt x="156146" y="70650"/>
                  </a:lnTo>
                  <a:lnTo>
                    <a:pt x="158140" y="5091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35" name="Google Shape;23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20290" y="6489704"/>
              <a:ext cx="73109" cy="233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3"/>
            <p:cNvSpPr/>
            <p:nvPr/>
          </p:nvSpPr>
          <p:spPr>
            <a:xfrm>
              <a:off x="9445460" y="5895479"/>
              <a:ext cx="1070610" cy="890905"/>
            </a:xfrm>
            <a:custGeom>
              <a:rect b="b" l="l" r="r" t="t"/>
              <a:pathLst>
                <a:path extrusionOk="0" h="890904" w="1070609">
                  <a:moveTo>
                    <a:pt x="52425" y="755751"/>
                  </a:moveTo>
                  <a:lnTo>
                    <a:pt x="48641" y="720966"/>
                  </a:lnTo>
                  <a:lnTo>
                    <a:pt x="43891" y="686257"/>
                  </a:lnTo>
                  <a:lnTo>
                    <a:pt x="41732" y="651370"/>
                  </a:lnTo>
                  <a:lnTo>
                    <a:pt x="39992" y="631317"/>
                  </a:lnTo>
                  <a:lnTo>
                    <a:pt x="34010" y="612546"/>
                  </a:lnTo>
                  <a:lnTo>
                    <a:pt x="22974" y="594423"/>
                  </a:lnTo>
                  <a:lnTo>
                    <a:pt x="6070" y="576313"/>
                  </a:lnTo>
                  <a:lnTo>
                    <a:pt x="0" y="614476"/>
                  </a:lnTo>
                  <a:lnTo>
                    <a:pt x="1473" y="650760"/>
                  </a:lnTo>
                  <a:lnTo>
                    <a:pt x="6337" y="685736"/>
                  </a:lnTo>
                  <a:lnTo>
                    <a:pt x="10477" y="719988"/>
                  </a:lnTo>
                  <a:lnTo>
                    <a:pt x="14516" y="754049"/>
                  </a:lnTo>
                  <a:lnTo>
                    <a:pt x="21526" y="787641"/>
                  </a:lnTo>
                  <a:lnTo>
                    <a:pt x="31292" y="820674"/>
                  </a:lnTo>
                  <a:lnTo>
                    <a:pt x="43624" y="853084"/>
                  </a:lnTo>
                  <a:lnTo>
                    <a:pt x="46443" y="837450"/>
                  </a:lnTo>
                  <a:lnTo>
                    <a:pt x="48463" y="821855"/>
                  </a:lnTo>
                  <a:lnTo>
                    <a:pt x="50088" y="806323"/>
                  </a:lnTo>
                  <a:lnTo>
                    <a:pt x="51752" y="790867"/>
                  </a:lnTo>
                  <a:lnTo>
                    <a:pt x="52425" y="755751"/>
                  </a:lnTo>
                  <a:close/>
                </a:path>
                <a:path extrusionOk="0" h="890904" w="1070609">
                  <a:moveTo>
                    <a:pt x="248069" y="880021"/>
                  </a:moveTo>
                  <a:lnTo>
                    <a:pt x="238366" y="831342"/>
                  </a:lnTo>
                  <a:lnTo>
                    <a:pt x="228714" y="810869"/>
                  </a:lnTo>
                  <a:lnTo>
                    <a:pt x="226136" y="803770"/>
                  </a:lnTo>
                  <a:lnTo>
                    <a:pt x="205193" y="839914"/>
                  </a:lnTo>
                  <a:lnTo>
                    <a:pt x="204114" y="860272"/>
                  </a:lnTo>
                  <a:lnTo>
                    <a:pt x="204673" y="890282"/>
                  </a:lnTo>
                  <a:lnTo>
                    <a:pt x="247992" y="890282"/>
                  </a:lnTo>
                  <a:lnTo>
                    <a:pt x="248069" y="880021"/>
                  </a:lnTo>
                  <a:close/>
                </a:path>
                <a:path extrusionOk="0" h="890904" w="1070609">
                  <a:moveTo>
                    <a:pt x="265353" y="27508"/>
                  </a:moveTo>
                  <a:lnTo>
                    <a:pt x="264033" y="15455"/>
                  </a:lnTo>
                  <a:lnTo>
                    <a:pt x="259245" y="5384"/>
                  </a:lnTo>
                  <a:lnTo>
                    <a:pt x="250444" y="0"/>
                  </a:lnTo>
                  <a:lnTo>
                    <a:pt x="239522" y="1701"/>
                  </a:lnTo>
                  <a:lnTo>
                    <a:pt x="233629" y="9893"/>
                  </a:lnTo>
                  <a:lnTo>
                    <a:pt x="230695" y="21170"/>
                  </a:lnTo>
                  <a:lnTo>
                    <a:pt x="228714" y="32143"/>
                  </a:lnTo>
                  <a:lnTo>
                    <a:pt x="221361" y="68453"/>
                  </a:lnTo>
                  <a:lnTo>
                    <a:pt x="215506" y="105003"/>
                  </a:lnTo>
                  <a:lnTo>
                    <a:pt x="210693" y="141732"/>
                  </a:lnTo>
                  <a:lnTo>
                    <a:pt x="206540" y="178587"/>
                  </a:lnTo>
                  <a:lnTo>
                    <a:pt x="205994" y="186994"/>
                  </a:lnTo>
                  <a:lnTo>
                    <a:pt x="206921" y="195656"/>
                  </a:lnTo>
                  <a:lnTo>
                    <a:pt x="210273" y="204889"/>
                  </a:lnTo>
                  <a:lnTo>
                    <a:pt x="217055" y="214960"/>
                  </a:lnTo>
                  <a:lnTo>
                    <a:pt x="227088" y="195681"/>
                  </a:lnTo>
                  <a:lnTo>
                    <a:pt x="234162" y="176110"/>
                  </a:lnTo>
                  <a:lnTo>
                    <a:pt x="240169" y="156692"/>
                  </a:lnTo>
                  <a:lnTo>
                    <a:pt x="246976" y="137909"/>
                  </a:lnTo>
                  <a:lnTo>
                    <a:pt x="253873" y="113817"/>
                  </a:lnTo>
                  <a:lnTo>
                    <a:pt x="256844" y="88861"/>
                  </a:lnTo>
                  <a:lnTo>
                    <a:pt x="259080" y="63652"/>
                  </a:lnTo>
                  <a:lnTo>
                    <a:pt x="263791" y="38798"/>
                  </a:lnTo>
                  <a:lnTo>
                    <a:pt x="265353" y="27508"/>
                  </a:lnTo>
                  <a:close/>
                </a:path>
                <a:path extrusionOk="0" h="890904" w="1070609">
                  <a:moveTo>
                    <a:pt x="300558" y="396011"/>
                  </a:moveTo>
                  <a:lnTo>
                    <a:pt x="298348" y="374637"/>
                  </a:lnTo>
                  <a:lnTo>
                    <a:pt x="288747" y="355130"/>
                  </a:lnTo>
                  <a:lnTo>
                    <a:pt x="273164" y="336994"/>
                  </a:lnTo>
                  <a:lnTo>
                    <a:pt x="268744" y="332727"/>
                  </a:lnTo>
                  <a:lnTo>
                    <a:pt x="266369" y="325539"/>
                  </a:lnTo>
                  <a:lnTo>
                    <a:pt x="247116" y="353910"/>
                  </a:lnTo>
                  <a:lnTo>
                    <a:pt x="247370" y="358876"/>
                  </a:lnTo>
                  <a:lnTo>
                    <a:pt x="249783" y="413651"/>
                  </a:lnTo>
                  <a:lnTo>
                    <a:pt x="252247" y="468401"/>
                  </a:lnTo>
                  <a:lnTo>
                    <a:pt x="254762" y="523125"/>
                  </a:lnTo>
                  <a:lnTo>
                    <a:pt x="257390" y="577799"/>
                  </a:lnTo>
                  <a:lnTo>
                    <a:pt x="262851" y="616102"/>
                  </a:lnTo>
                  <a:lnTo>
                    <a:pt x="275056" y="653503"/>
                  </a:lnTo>
                  <a:lnTo>
                    <a:pt x="282714" y="639838"/>
                  </a:lnTo>
                  <a:lnTo>
                    <a:pt x="287578" y="625703"/>
                  </a:lnTo>
                  <a:lnTo>
                    <a:pt x="289979" y="611276"/>
                  </a:lnTo>
                  <a:lnTo>
                    <a:pt x="290220" y="597115"/>
                  </a:lnTo>
                  <a:lnTo>
                    <a:pt x="290664" y="557885"/>
                  </a:lnTo>
                  <a:lnTo>
                    <a:pt x="293598" y="519163"/>
                  </a:lnTo>
                  <a:lnTo>
                    <a:pt x="295211" y="480441"/>
                  </a:lnTo>
                  <a:lnTo>
                    <a:pt x="291719" y="441617"/>
                  </a:lnTo>
                  <a:lnTo>
                    <a:pt x="290385" y="434682"/>
                  </a:lnTo>
                  <a:lnTo>
                    <a:pt x="291071" y="426148"/>
                  </a:lnTo>
                  <a:lnTo>
                    <a:pt x="294005" y="419747"/>
                  </a:lnTo>
                  <a:lnTo>
                    <a:pt x="300558" y="396011"/>
                  </a:lnTo>
                  <a:close/>
                </a:path>
                <a:path extrusionOk="0" h="890904" w="1070609">
                  <a:moveTo>
                    <a:pt x="431812" y="775690"/>
                  </a:moveTo>
                  <a:lnTo>
                    <a:pt x="431266" y="773010"/>
                  </a:lnTo>
                  <a:lnTo>
                    <a:pt x="428891" y="765962"/>
                  </a:lnTo>
                  <a:lnTo>
                    <a:pt x="425818" y="761707"/>
                  </a:lnTo>
                  <a:lnTo>
                    <a:pt x="414553" y="760222"/>
                  </a:lnTo>
                  <a:lnTo>
                    <a:pt x="412026" y="765022"/>
                  </a:lnTo>
                  <a:lnTo>
                    <a:pt x="404761" y="890282"/>
                  </a:lnTo>
                  <a:lnTo>
                    <a:pt x="425665" y="890282"/>
                  </a:lnTo>
                  <a:lnTo>
                    <a:pt x="426021" y="870597"/>
                  </a:lnTo>
                  <a:lnTo>
                    <a:pt x="427443" y="824191"/>
                  </a:lnTo>
                  <a:lnTo>
                    <a:pt x="431812" y="775690"/>
                  </a:lnTo>
                  <a:close/>
                </a:path>
                <a:path extrusionOk="0" h="890904" w="1070609">
                  <a:moveTo>
                    <a:pt x="620268" y="634047"/>
                  </a:moveTo>
                  <a:lnTo>
                    <a:pt x="619429" y="622871"/>
                  </a:lnTo>
                  <a:lnTo>
                    <a:pt x="614489" y="612952"/>
                  </a:lnTo>
                  <a:lnTo>
                    <a:pt x="604354" y="604583"/>
                  </a:lnTo>
                  <a:lnTo>
                    <a:pt x="598627" y="600163"/>
                  </a:lnTo>
                  <a:lnTo>
                    <a:pt x="593496" y="594880"/>
                  </a:lnTo>
                  <a:lnTo>
                    <a:pt x="588048" y="589953"/>
                  </a:lnTo>
                  <a:lnTo>
                    <a:pt x="581393" y="586574"/>
                  </a:lnTo>
                  <a:lnTo>
                    <a:pt x="576300" y="619734"/>
                  </a:lnTo>
                  <a:lnTo>
                    <a:pt x="580301" y="668591"/>
                  </a:lnTo>
                  <a:lnTo>
                    <a:pt x="591248" y="718108"/>
                  </a:lnTo>
                  <a:lnTo>
                    <a:pt x="606983" y="753262"/>
                  </a:lnTo>
                  <a:lnTo>
                    <a:pt x="612228" y="738708"/>
                  </a:lnTo>
                  <a:lnTo>
                    <a:pt x="617270" y="724433"/>
                  </a:lnTo>
                  <a:lnTo>
                    <a:pt x="619861" y="710260"/>
                  </a:lnTo>
                  <a:lnTo>
                    <a:pt x="617804" y="695972"/>
                  </a:lnTo>
                  <a:lnTo>
                    <a:pt x="614641" y="683133"/>
                  </a:lnTo>
                  <a:lnTo>
                    <a:pt x="614006" y="670737"/>
                  </a:lnTo>
                  <a:lnTo>
                    <a:pt x="615327" y="658507"/>
                  </a:lnTo>
                  <a:lnTo>
                    <a:pt x="618096" y="646176"/>
                  </a:lnTo>
                  <a:lnTo>
                    <a:pt x="620268" y="634047"/>
                  </a:lnTo>
                  <a:close/>
                </a:path>
                <a:path extrusionOk="0" h="890904" w="1070609">
                  <a:moveTo>
                    <a:pt x="743966" y="271856"/>
                  </a:moveTo>
                  <a:lnTo>
                    <a:pt x="741680" y="242735"/>
                  </a:lnTo>
                  <a:lnTo>
                    <a:pt x="730123" y="215988"/>
                  </a:lnTo>
                  <a:lnTo>
                    <a:pt x="707301" y="192036"/>
                  </a:lnTo>
                  <a:lnTo>
                    <a:pt x="700278" y="197065"/>
                  </a:lnTo>
                  <a:lnTo>
                    <a:pt x="696188" y="202806"/>
                  </a:lnTo>
                  <a:lnTo>
                    <a:pt x="694372" y="209042"/>
                  </a:lnTo>
                  <a:lnTo>
                    <a:pt x="694194" y="215506"/>
                  </a:lnTo>
                  <a:lnTo>
                    <a:pt x="697496" y="262674"/>
                  </a:lnTo>
                  <a:lnTo>
                    <a:pt x="701382" y="309803"/>
                  </a:lnTo>
                  <a:lnTo>
                    <a:pt x="706716" y="356781"/>
                  </a:lnTo>
                  <a:lnTo>
                    <a:pt x="714387" y="403517"/>
                  </a:lnTo>
                  <a:lnTo>
                    <a:pt x="716622" y="413499"/>
                  </a:lnTo>
                  <a:lnTo>
                    <a:pt x="723074" y="412699"/>
                  </a:lnTo>
                  <a:lnTo>
                    <a:pt x="726948" y="412305"/>
                  </a:lnTo>
                  <a:lnTo>
                    <a:pt x="730415" y="408978"/>
                  </a:lnTo>
                  <a:lnTo>
                    <a:pt x="729869" y="405104"/>
                  </a:lnTo>
                  <a:lnTo>
                    <a:pt x="732193" y="385000"/>
                  </a:lnTo>
                  <a:lnTo>
                    <a:pt x="739432" y="365226"/>
                  </a:lnTo>
                  <a:lnTo>
                    <a:pt x="743216" y="345097"/>
                  </a:lnTo>
                  <a:lnTo>
                    <a:pt x="735177" y="323951"/>
                  </a:lnTo>
                  <a:lnTo>
                    <a:pt x="732256" y="320230"/>
                  </a:lnTo>
                  <a:lnTo>
                    <a:pt x="737209" y="309956"/>
                  </a:lnTo>
                  <a:lnTo>
                    <a:pt x="738949" y="302907"/>
                  </a:lnTo>
                  <a:lnTo>
                    <a:pt x="743966" y="271856"/>
                  </a:lnTo>
                  <a:close/>
                </a:path>
                <a:path extrusionOk="0" h="890904" w="1070609">
                  <a:moveTo>
                    <a:pt x="893178" y="667905"/>
                  </a:moveTo>
                  <a:lnTo>
                    <a:pt x="873874" y="625906"/>
                  </a:lnTo>
                  <a:lnTo>
                    <a:pt x="866546" y="617562"/>
                  </a:lnTo>
                  <a:lnTo>
                    <a:pt x="859777" y="608761"/>
                  </a:lnTo>
                  <a:lnTo>
                    <a:pt x="853643" y="599376"/>
                  </a:lnTo>
                  <a:lnTo>
                    <a:pt x="849922" y="593128"/>
                  </a:lnTo>
                  <a:lnTo>
                    <a:pt x="844423" y="586727"/>
                  </a:lnTo>
                  <a:lnTo>
                    <a:pt x="827900" y="592429"/>
                  </a:lnTo>
                  <a:lnTo>
                    <a:pt x="823582" y="598982"/>
                  </a:lnTo>
                  <a:lnTo>
                    <a:pt x="822540" y="606577"/>
                  </a:lnTo>
                  <a:lnTo>
                    <a:pt x="821448" y="613765"/>
                  </a:lnTo>
                  <a:lnTo>
                    <a:pt x="821601" y="621258"/>
                  </a:lnTo>
                  <a:lnTo>
                    <a:pt x="825614" y="664527"/>
                  </a:lnTo>
                  <a:lnTo>
                    <a:pt x="832243" y="735342"/>
                  </a:lnTo>
                  <a:lnTo>
                    <a:pt x="835634" y="772464"/>
                  </a:lnTo>
                  <a:lnTo>
                    <a:pt x="847750" y="823760"/>
                  </a:lnTo>
                  <a:lnTo>
                    <a:pt x="861517" y="849833"/>
                  </a:lnTo>
                  <a:lnTo>
                    <a:pt x="866609" y="848144"/>
                  </a:lnTo>
                  <a:lnTo>
                    <a:pt x="871804" y="842810"/>
                  </a:lnTo>
                  <a:lnTo>
                    <a:pt x="875423" y="838047"/>
                  </a:lnTo>
                  <a:lnTo>
                    <a:pt x="877951" y="831646"/>
                  </a:lnTo>
                  <a:lnTo>
                    <a:pt x="878598" y="825792"/>
                  </a:lnTo>
                  <a:lnTo>
                    <a:pt x="882777" y="795629"/>
                  </a:lnTo>
                  <a:lnTo>
                    <a:pt x="887742" y="765543"/>
                  </a:lnTo>
                  <a:lnTo>
                    <a:pt x="891768" y="735342"/>
                  </a:lnTo>
                  <a:lnTo>
                    <a:pt x="893178" y="704799"/>
                  </a:lnTo>
                  <a:lnTo>
                    <a:pt x="893000" y="677024"/>
                  </a:lnTo>
                  <a:lnTo>
                    <a:pt x="893178" y="667905"/>
                  </a:lnTo>
                  <a:close/>
                </a:path>
                <a:path extrusionOk="0" h="890904" w="1070609">
                  <a:moveTo>
                    <a:pt x="992771" y="890282"/>
                  </a:moveTo>
                  <a:lnTo>
                    <a:pt x="976922" y="869899"/>
                  </a:lnTo>
                  <a:lnTo>
                    <a:pt x="967232" y="883526"/>
                  </a:lnTo>
                  <a:lnTo>
                    <a:pt x="964653" y="890282"/>
                  </a:lnTo>
                  <a:lnTo>
                    <a:pt x="992771" y="890282"/>
                  </a:lnTo>
                  <a:close/>
                </a:path>
                <a:path extrusionOk="0" h="890904" w="1070609">
                  <a:moveTo>
                    <a:pt x="1011897" y="146443"/>
                  </a:moveTo>
                  <a:lnTo>
                    <a:pt x="986396" y="104076"/>
                  </a:lnTo>
                  <a:lnTo>
                    <a:pt x="979944" y="98221"/>
                  </a:lnTo>
                  <a:lnTo>
                    <a:pt x="971423" y="100761"/>
                  </a:lnTo>
                  <a:lnTo>
                    <a:pt x="953008" y="164693"/>
                  </a:lnTo>
                  <a:lnTo>
                    <a:pt x="947839" y="229539"/>
                  </a:lnTo>
                  <a:lnTo>
                    <a:pt x="947407" y="261988"/>
                  </a:lnTo>
                  <a:lnTo>
                    <a:pt x="947915" y="287489"/>
                  </a:lnTo>
                  <a:lnTo>
                    <a:pt x="950150" y="313093"/>
                  </a:lnTo>
                  <a:lnTo>
                    <a:pt x="954849" y="338594"/>
                  </a:lnTo>
                  <a:lnTo>
                    <a:pt x="962736" y="363778"/>
                  </a:lnTo>
                  <a:lnTo>
                    <a:pt x="971715" y="361403"/>
                  </a:lnTo>
                  <a:lnTo>
                    <a:pt x="973455" y="355257"/>
                  </a:lnTo>
                  <a:lnTo>
                    <a:pt x="975677" y="349643"/>
                  </a:lnTo>
                  <a:lnTo>
                    <a:pt x="991095" y="300024"/>
                  </a:lnTo>
                  <a:lnTo>
                    <a:pt x="1000353" y="249224"/>
                  </a:lnTo>
                  <a:lnTo>
                    <a:pt x="1006322" y="197840"/>
                  </a:lnTo>
                  <a:lnTo>
                    <a:pt x="1011897" y="146443"/>
                  </a:lnTo>
                  <a:close/>
                </a:path>
                <a:path extrusionOk="0" h="890904" w="1070609">
                  <a:moveTo>
                    <a:pt x="1070165" y="448233"/>
                  </a:moveTo>
                  <a:lnTo>
                    <a:pt x="1051013" y="410718"/>
                  </a:lnTo>
                  <a:lnTo>
                    <a:pt x="1029512" y="388696"/>
                  </a:lnTo>
                  <a:lnTo>
                    <a:pt x="1024915" y="391236"/>
                  </a:lnTo>
                  <a:lnTo>
                    <a:pt x="1011910" y="455879"/>
                  </a:lnTo>
                  <a:lnTo>
                    <a:pt x="1010412" y="490194"/>
                  </a:lnTo>
                  <a:lnTo>
                    <a:pt x="1010805" y="524510"/>
                  </a:lnTo>
                  <a:lnTo>
                    <a:pt x="1014488" y="581431"/>
                  </a:lnTo>
                  <a:lnTo>
                    <a:pt x="1025004" y="628624"/>
                  </a:lnTo>
                  <a:lnTo>
                    <a:pt x="1036307" y="653503"/>
                  </a:lnTo>
                  <a:lnTo>
                    <a:pt x="1045171" y="632866"/>
                  </a:lnTo>
                  <a:lnTo>
                    <a:pt x="1057021" y="594639"/>
                  </a:lnTo>
                  <a:lnTo>
                    <a:pt x="1060970" y="549656"/>
                  </a:lnTo>
                  <a:lnTo>
                    <a:pt x="1062202" y="523595"/>
                  </a:lnTo>
                  <a:lnTo>
                    <a:pt x="1064488" y="497789"/>
                  </a:lnTo>
                  <a:lnTo>
                    <a:pt x="1069047" y="472528"/>
                  </a:lnTo>
                  <a:lnTo>
                    <a:pt x="1070165" y="448233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37" name="Google Shape;237;p13"/>
          <p:cNvGrpSpPr/>
          <p:nvPr/>
        </p:nvGrpSpPr>
        <p:grpSpPr>
          <a:xfrm>
            <a:off x="0" y="0"/>
            <a:ext cx="3213100" cy="2627243"/>
            <a:chOff x="0" y="770737"/>
            <a:chExt cx="2878455" cy="1922145"/>
          </a:xfrm>
        </p:grpSpPr>
        <p:sp>
          <p:nvSpPr>
            <p:cNvPr id="238" name="Google Shape;238;p13"/>
            <p:cNvSpPr/>
            <p:nvPr/>
          </p:nvSpPr>
          <p:spPr>
            <a:xfrm>
              <a:off x="0" y="770737"/>
              <a:ext cx="2878455" cy="1922145"/>
            </a:xfrm>
            <a:custGeom>
              <a:rect b="b" l="l" r="r" t="t"/>
              <a:pathLst>
                <a:path extrusionOk="0" h="1922145" w="2878455">
                  <a:moveTo>
                    <a:pt x="0" y="1921859"/>
                  </a:moveTo>
                  <a:lnTo>
                    <a:pt x="0" y="0"/>
                  </a:lnTo>
                  <a:lnTo>
                    <a:pt x="2878454" y="0"/>
                  </a:lnTo>
                  <a:lnTo>
                    <a:pt x="2869792" y="40007"/>
                  </a:lnTo>
                  <a:lnTo>
                    <a:pt x="2860662" y="81769"/>
                  </a:lnTo>
                  <a:lnTo>
                    <a:pt x="2849600" y="124537"/>
                  </a:lnTo>
                  <a:lnTo>
                    <a:pt x="2835062" y="167917"/>
                  </a:lnTo>
                  <a:lnTo>
                    <a:pt x="2815505" y="211519"/>
                  </a:lnTo>
                  <a:lnTo>
                    <a:pt x="2789387" y="254949"/>
                  </a:lnTo>
                  <a:lnTo>
                    <a:pt x="2755166" y="297815"/>
                  </a:lnTo>
                  <a:lnTo>
                    <a:pt x="2711297" y="339725"/>
                  </a:lnTo>
                  <a:lnTo>
                    <a:pt x="2676652" y="368619"/>
                  </a:lnTo>
                  <a:lnTo>
                    <a:pt x="2636120" y="395561"/>
                  </a:lnTo>
                  <a:lnTo>
                    <a:pt x="2592846" y="420229"/>
                  </a:lnTo>
                  <a:lnTo>
                    <a:pt x="2549971" y="442301"/>
                  </a:lnTo>
                  <a:lnTo>
                    <a:pt x="2510637" y="461454"/>
                  </a:lnTo>
                  <a:lnTo>
                    <a:pt x="2465533" y="481849"/>
                  </a:lnTo>
                  <a:lnTo>
                    <a:pt x="2420086" y="499847"/>
                  </a:lnTo>
                  <a:lnTo>
                    <a:pt x="2374337" y="515630"/>
                  </a:lnTo>
                  <a:lnTo>
                    <a:pt x="2328327" y="529383"/>
                  </a:lnTo>
                  <a:lnTo>
                    <a:pt x="2282097" y="541289"/>
                  </a:lnTo>
                  <a:lnTo>
                    <a:pt x="2235688" y="551531"/>
                  </a:lnTo>
                  <a:lnTo>
                    <a:pt x="2189141" y="560293"/>
                  </a:lnTo>
                  <a:lnTo>
                    <a:pt x="2142496" y="567758"/>
                  </a:lnTo>
                  <a:lnTo>
                    <a:pt x="2095795" y="574110"/>
                  </a:lnTo>
                  <a:lnTo>
                    <a:pt x="2049079" y="579532"/>
                  </a:lnTo>
                  <a:lnTo>
                    <a:pt x="2002389" y="584208"/>
                  </a:lnTo>
                  <a:lnTo>
                    <a:pt x="1725082" y="606859"/>
                  </a:lnTo>
                  <a:lnTo>
                    <a:pt x="1679719" y="611447"/>
                  </a:lnTo>
                  <a:lnTo>
                    <a:pt x="1634709" y="616755"/>
                  </a:lnTo>
                  <a:lnTo>
                    <a:pt x="1590094" y="622969"/>
                  </a:lnTo>
                  <a:lnTo>
                    <a:pt x="1545914" y="630270"/>
                  </a:lnTo>
                  <a:lnTo>
                    <a:pt x="1502211" y="638843"/>
                  </a:lnTo>
                  <a:lnTo>
                    <a:pt x="1459024" y="648871"/>
                  </a:lnTo>
                  <a:lnTo>
                    <a:pt x="1416397" y="660538"/>
                  </a:lnTo>
                  <a:lnTo>
                    <a:pt x="1374368" y="674026"/>
                  </a:lnTo>
                  <a:lnTo>
                    <a:pt x="1332980" y="689520"/>
                  </a:lnTo>
                  <a:lnTo>
                    <a:pt x="1292273" y="707203"/>
                  </a:lnTo>
                  <a:lnTo>
                    <a:pt x="1252289" y="727259"/>
                  </a:lnTo>
                  <a:lnTo>
                    <a:pt x="1213067" y="749870"/>
                  </a:lnTo>
                  <a:lnTo>
                    <a:pt x="1174650" y="775220"/>
                  </a:lnTo>
                  <a:lnTo>
                    <a:pt x="1137077" y="803493"/>
                  </a:lnTo>
                  <a:lnTo>
                    <a:pt x="1100391" y="834872"/>
                  </a:lnTo>
                  <a:lnTo>
                    <a:pt x="1068228" y="865748"/>
                  </a:lnTo>
                  <a:lnTo>
                    <a:pt x="1037894" y="897956"/>
                  </a:lnTo>
                  <a:lnTo>
                    <a:pt x="1009248" y="931374"/>
                  </a:lnTo>
                  <a:lnTo>
                    <a:pt x="982148" y="965879"/>
                  </a:lnTo>
                  <a:lnTo>
                    <a:pt x="956453" y="1001349"/>
                  </a:lnTo>
                  <a:lnTo>
                    <a:pt x="932022" y="1037663"/>
                  </a:lnTo>
                  <a:lnTo>
                    <a:pt x="908712" y="1074698"/>
                  </a:lnTo>
                  <a:lnTo>
                    <a:pt x="886384" y="1112332"/>
                  </a:lnTo>
                  <a:lnTo>
                    <a:pt x="864894" y="1150444"/>
                  </a:lnTo>
                  <a:lnTo>
                    <a:pt x="844101" y="1188910"/>
                  </a:lnTo>
                  <a:lnTo>
                    <a:pt x="823865" y="1227609"/>
                  </a:lnTo>
                  <a:lnTo>
                    <a:pt x="804043" y="1266419"/>
                  </a:lnTo>
                  <a:lnTo>
                    <a:pt x="765076" y="1343882"/>
                  </a:lnTo>
                  <a:lnTo>
                    <a:pt x="745649" y="1382292"/>
                  </a:lnTo>
                  <a:lnTo>
                    <a:pt x="726070" y="1420324"/>
                  </a:lnTo>
                  <a:lnTo>
                    <a:pt x="706199" y="1457856"/>
                  </a:lnTo>
                  <a:lnTo>
                    <a:pt x="685893" y="1494767"/>
                  </a:lnTo>
                  <a:lnTo>
                    <a:pt x="665010" y="1530933"/>
                  </a:lnTo>
                  <a:lnTo>
                    <a:pt x="643411" y="1566234"/>
                  </a:lnTo>
                  <a:lnTo>
                    <a:pt x="620953" y="1600547"/>
                  </a:lnTo>
                  <a:lnTo>
                    <a:pt x="597494" y="1633749"/>
                  </a:lnTo>
                  <a:lnTo>
                    <a:pt x="572894" y="1665720"/>
                  </a:lnTo>
                  <a:lnTo>
                    <a:pt x="547010" y="1696336"/>
                  </a:lnTo>
                  <a:lnTo>
                    <a:pt x="519701" y="1725475"/>
                  </a:lnTo>
                  <a:lnTo>
                    <a:pt x="490826" y="1753016"/>
                  </a:lnTo>
                  <a:lnTo>
                    <a:pt x="460243" y="1778837"/>
                  </a:lnTo>
                  <a:lnTo>
                    <a:pt x="427811" y="1802815"/>
                  </a:lnTo>
                  <a:lnTo>
                    <a:pt x="393388" y="1824828"/>
                  </a:lnTo>
                  <a:lnTo>
                    <a:pt x="315726" y="1863321"/>
                  </a:lnTo>
                  <a:lnTo>
                    <a:pt x="276760" y="1877858"/>
                  </a:lnTo>
                  <a:lnTo>
                    <a:pt x="232959" y="1890791"/>
                  </a:lnTo>
                  <a:lnTo>
                    <a:pt x="186460" y="1901149"/>
                  </a:lnTo>
                  <a:lnTo>
                    <a:pt x="137121" y="1908810"/>
                  </a:lnTo>
                  <a:lnTo>
                    <a:pt x="83851" y="1915470"/>
                  </a:lnTo>
                  <a:lnTo>
                    <a:pt x="32545" y="1920108"/>
                  </a:lnTo>
                  <a:lnTo>
                    <a:pt x="0" y="1921859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840727" y="1115618"/>
              <a:ext cx="153035" cy="689610"/>
            </a:xfrm>
            <a:custGeom>
              <a:rect b="b" l="l" r="r" t="t"/>
              <a:pathLst>
                <a:path extrusionOk="0" h="689610" w="153034">
                  <a:moveTo>
                    <a:pt x="54851" y="582777"/>
                  </a:moveTo>
                  <a:lnTo>
                    <a:pt x="52209" y="521385"/>
                  </a:lnTo>
                  <a:lnTo>
                    <a:pt x="46875" y="463600"/>
                  </a:lnTo>
                  <a:lnTo>
                    <a:pt x="39306" y="416179"/>
                  </a:lnTo>
                  <a:lnTo>
                    <a:pt x="29921" y="385864"/>
                  </a:lnTo>
                  <a:lnTo>
                    <a:pt x="21805" y="402209"/>
                  </a:lnTo>
                  <a:lnTo>
                    <a:pt x="13919" y="426351"/>
                  </a:lnTo>
                  <a:lnTo>
                    <a:pt x="8636" y="451777"/>
                  </a:lnTo>
                  <a:lnTo>
                    <a:pt x="8293" y="471932"/>
                  </a:lnTo>
                  <a:lnTo>
                    <a:pt x="10655" y="488746"/>
                  </a:lnTo>
                  <a:lnTo>
                    <a:pt x="11518" y="505320"/>
                  </a:lnTo>
                  <a:lnTo>
                    <a:pt x="10985" y="521995"/>
                  </a:lnTo>
                  <a:lnTo>
                    <a:pt x="9182" y="539102"/>
                  </a:lnTo>
                  <a:lnTo>
                    <a:pt x="7086" y="559409"/>
                  </a:lnTo>
                  <a:lnTo>
                    <a:pt x="5829" y="579920"/>
                  </a:lnTo>
                  <a:lnTo>
                    <a:pt x="4445" y="600481"/>
                  </a:lnTo>
                  <a:lnTo>
                    <a:pt x="1943" y="620903"/>
                  </a:lnTo>
                  <a:lnTo>
                    <a:pt x="0" y="640041"/>
                  </a:lnTo>
                  <a:lnTo>
                    <a:pt x="1676" y="658037"/>
                  </a:lnTo>
                  <a:lnTo>
                    <a:pt x="8356" y="674585"/>
                  </a:lnTo>
                  <a:lnTo>
                    <a:pt x="21437" y="689317"/>
                  </a:lnTo>
                  <a:lnTo>
                    <a:pt x="50304" y="689317"/>
                  </a:lnTo>
                  <a:lnTo>
                    <a:pt x="54368" y="641007"/>
                  </a:lnTo>
                  <a:lnTo>
                    <a:pt x="54851" y="582777"/>
                  </a:lnTo>
                  <a:close/>
                </a:path>
                <a:path extrusionOk="0" h="689610" w="153034">
                  <a:moveTo>
                    <a:pt x="152946" y="326326"/>
                  </a:moveTo>
                  <a:lnTo>
                    <a:pt x="152933" y="317741"/>
                  </a:lnTo>
                  <a:lnTo>
                    <a:pt x="152450" y="309562"/>
                  </a:lnTo>
                  <a:lnTo>
                    <a:pt x="150215" y="278206"/>
                  </a:lnTo>
                  <a:lnTo>
                    <a:pt x="147828" y="246837"/>
                  </a:lnTo>
                  <a:lnTo>
                    <a:pt x="145872" y="215468"/>
                  </a:lnTo>
                  <a:lnTo>
                    <a:pt x="144106" y="156210"/>
                  </a:lnTo>
                  <a:lnTo>
                    <a:pt x="139446" y="100812"/>
                  </a:lnTo>
                  <a:lnTo>
                    <a:pt x="136334" y="73215"/>
                  </a:lnTo>
                  <a:lnTo>
                    <a:pt x="134632" y="55753"/>
                  </a:lnTo>
                  <a:lnTo>
                    <a:pt x="132257" y="37680"/>
                  </a:lnTo>
                  <a:lnTo>
                    <a:pt x="127457" y="19075"/>
                  </a:lnTo>
                  <a:lnTo>
                    <a:pt x="118516" y="0"/>
                  </a:lnTo>
                  <a:lnTo>
                    <a:pt x="107492" y="47205"/>
                  </a:lnTo>
                  <a:lnTo>
                    <a:pt x="100495" y="93954"/>
                  </a:lnTo>
                  <a:lnTo>
                    <a:pt x="96520" y="140335"/>
                  </a:lnTo>
                  <a:lnTo>
                    <a:pt x="94602" y="186423"/>
                  </a:lnTo>
                  <a:lnTo>
                    <a:pt x="93751" y="232270"/>
                  </a:lnTo>
                  <a:lnTo>
                    <a:pt x="93014" y="277952"/>
                  </a:lnTo>
                  <a:lnTo>
                    <a:pt x="93294" y="287134"/>
                  </a:lnTo>
                  <a:lnTo>
                    <a:pt x="94919" y="295910"/>
                  </a:lnTo>
                  <a:lnTo>
                    <a:pt x="98386" y="303974"/>
                  </a:lnTo>
                  <a:lnTo>
                    <a:pt x="104228" y="310997"/>
                  </a:lnTo>
                  <a:lnTo>
                    <a:pt x="111480" y="317741"/>
                  </a:lnTo>
                  <a:lnTo>
                    <a:pt x="118198" y="324827"/>
                  </a:lnTo>
                  <a:lnTo>
                    <a:pt x="124142" y="332549"/>
                  </a:lnTo>
                  <a:lnTo>
                    <a:pt x="129082" y="341210"/>
                  </a:lnTo>
                  <a:lnTo>
                    <a:pt x="131813" y="347014"/>
                  </a:lnTo>
                  <a:lnTo>
                    <a:pt x="136575" y="350888"/>
                  </a:lnTo>
                  <a:lnTo>
                    <a:pt x="143421" y="348805"/>
                  </a:lnTo>
                  <a:lnTo>
                    <a:pt x="149872" y="346722"/>
                  </a:lnTo>
                  <a:lnTo>
                    <a:pt x="152057" y="340664"/>
                  </a:lnTo>
                  <a:lnTo>
                    <a:pt x="152450" y="334606"/>
                  </a:lnTo>
                  <a:lnTo>
                    <a:pt x="152946" y="326326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40" name="Google Shape;24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3007" y="967181"/>
              <a:ext cx="80452" cy="226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3"/>
            <p:cNvSpPr/>
            <p:nvPr/>
          </p:nvSpPr>
          <p:spPr>
            <a:xfrm>
              <a:off x="55003" y="770737"/>
              <a:ext cx="1293495" cy="998219"/>
            </a:xfrm>
            <a:custGeom>
              <a:rect b="b" l="l" r="r" t="t"/>
              <a:pathLst>
                <a:path extrusionOk="0" h="998219" w="1293495">
                  <a:moveTo>
                    <a:pt x="41529" y="0"/>
                  </a:moveTo>
                  <a:lnTo>
                    <a:pt x="0" y="0"/>
                  </a:lnTo>
                  <a:lnTo>
                    <a:pt x="1549" y="3683"/>
                  </a:lnTo>
                  <a:lnTo>
                    <a:pt x="9169" y="16827"/>
                  </a:lnTo>
                  <a:lnTo>
                    <a:pt x="17627" y="29654"/>
                  </a:lnTo>
                  <a:lnTo>
                    <a:pt x="22694" y="34747"/>
                  </a:lnTo>
                  <a:lnTo>
                    <a:pt x="27787" y="35521"/>
                  </a:lnTo>
                  <a:lnTo>
                    <a:pt x="32550" y="32626"/>
                  </a:lnTo>
                  <a:lnTo>
                    <a:pt x="41529" y="0"/>
                  </a:lnTo>
                  <a:close/>
                </a:path>
                <a:path extrusionOk="0" h="998219" w="1293495">
                  <a:moveTo>
                    <a:pt x="317220" y="523367"/>
                  </a:moveTo>
                  <a:lnTo>
                    <a:pt x="315175" y="456946"/>
                  </a:lnTo>
                  <a:lnTo>
                    <a:pt x="309740" y="412457"/>
                  </a:lnTo>
                  <a:lnTo>
                    <a:pt x="292214" y="365163"/>
                  </a:lnTo>
                  <a:lnTo>
                    <a:pt x="283654" y="385140"/>
                  </a:lnTo>
                  <a:lnTo>
                    <a:pt x="272211" y="422148"/>
                  </a:lnTo>
                  <a:lnTo>
                    <a:pt x="268414" y="465734"/>
                  </a:lnTo>
                  <a:lnTo>
                    <a:pt x="267220" y="490994"/>
                  </a:lnTo>
                  <a:lnTo>
                    <a:pt x="265023" y="515988"/>
                  </a:lnTo>
                  <a:lnTo>
                    <a:pt x="260616" y="540435"/>
                  </a:lnTo>
                  <a:lnTo>
                    <a:pt x="259511" y="563981"/>
                  </a:lnTo>
                  <a:lnTo>
                    <a:pt x="266598" y="583272"/>
                  </a:lnTo>
                  <a:lnTo>
                    <a:pt x="278003" y="600367"/>
                  </a:lnTo>
                  <a:lnTo>
                    <a:pt x="289877" y="617283"/>
                  </a:lnTo>
                  <a:lnTo>
                    <a:pt x="294640" y="624878"/>
                  </a:lnTo>
                  <a:lnTo>
                    <a:pt x="303276" y="622439"/>
                  </a:lnTo>
                  <a:lnTo>
                    <a:pt x="309473" y="606564"/>
                  </a:lnTo>
                  <a:lnTo>
                    <a:pt x="310667" y="598030"/>
                  </a:lnTo>
                  <a:lnTo>
                    <a:pt x="311962" y="589749"/>
                  </a:lnTo>
                  <a:lnTo>
                    <a:pt x="315785" y="556602"/>
                  </a:lnTo>
                  <a:lnTo>
                    <a:pt x="317220" y="523367"/>
                  </a:lnTo>
                  <a:close/>
                </a:path>
                <a:path extrusionOk="0" h="998219" w="1293495">
                  <a:moveTo>
                    <a:pt x="365175" y="116840"/>
                  </a:moveTo>
                  <a:lnTo>
                    <a:pt x="364147" y="104127"/>
                  </a:lnTo>
                  <a:lnTo>
                    <a:pt x="359600" y="70218"/>
                  </a:lnTo>
                  <a:lnTo>
                    <a:pt x="356489" y="36195"/>
                  </a:lnTo>
                  <a:lnTo>
                    <a:pt x="354558" y="2070"/>
                  </a:lnTo>
                  <a:lnTo>
                    <a:pt x="354495" y="0"/>
                  </a:lnTo>
                  <a:lnTo>
                    <a:pt x="310210" y="0"/>
                  </a:lnTo>
                  <a:lnTo>
                    <a:pt x="309651" y="4406"/>
                  </a:lnTo>
                  <a:lnTo>
                    <a:pt x="304965" y="33782"/>
                  </a:lnTo>
                  <a:lnTo>
                    <a:pt x="303479" y="70180"/>
                  </a:lnTo>
                  <a:lnTo>
                    <a:pt x="312293" y="100863"/>
                  </a:lnTo>
                  <a:lnTo>
                    <a:pt x="328587" y="128447"/>
                  </a:lnTo>
                  <a:lnTo>
                    <a:pt x="349605" y="155524"/>
                  </a:lnTo>
                  <a:lnTo>
                    <a:pt x="358914" y="142316"/>
                  </a:lnTo>
                  <a:lnTo>
                    <a:pt x="363766" y="129489"/>
                  </a:lnTo>
                  <a:lnTo>
                    <a:pt x="365175" y="116840"/>
                  </a:lnTo>
                  <a:close/>
                </a:path>
                <a:path extrusionOk="0" h="998219" w="1293495">
                  <a:moveTo>
                    <a:pt x="378091" y="744435"/>
                  </a:moveTo>
                  <a:lnTo>
                    <a:pt x="377583" y="719734"/>
                  </a:lnTo>
                  <a:lnTo>
                    <a:pt x="375412" y="694918"/>
                  </a:lnTo>
                  <a:lnTo>
                    <a:pt x="370865" y="670217"/>
                  </a:lnTo>
                  <a:lnTo>
                    <a:pt x="363258" y="645807"/>
                  </a:lnTo>
                  <a:lnTo>
                    <a:pt x="354609" y="648144"/>
                  </a:lnTo>
                  <a:lnTo>
                    <a:pt x="352933" y="654050"/>
                  </a:lnTo>
                  <a:lnTo>
                    <a:pt x="350748" y="659498"/>
                  </a:lnTo>
                  <a:lnTo>
                    <a:pt x="335876" y="707580"/>
                  </a:lnTo>
                  <a:lnTo>
                    <a:pt x="326936" y="756793"/>
                  </a:lnTo>
                  <a:lnTo>
                    <a:pt x="321170" y="806577"/>
                  </a:lnTo>
                  <a:lnTo>
                    <a:pt x="315823" y="856348"/>
                  </a:lnTo>
                  <a:lnTo>
                    <a:pt x="317207" y="867283"/>
                  </a:lnTo>
                  <a:lnTo>
                    <a:pt x="322935" y="878078"/>
                  </a:lnTo>
                  <a:lnTo>
                    <a:pt x="331254" y="888276"/>
                  </a:lnTo>
                  <a:lnTo>
                    <a:pt x="340436" y="897382"/>
                  </a:lnTo>
                  <a:lnTo>
                    <a:pt x="346633" y="903084"/>
                  </a:lnTo>
                  <a:lnTo>
                    <a:pt x="354863" y="900607"/>
                  </a:lnTo>
                  <a:lnTo>
                    <a:pt x="358736" y="893406"/>
                  </a:lnTo>
                  <a:lnTo>
                    <a:pt x="362762" y="886167"/>
                  </a:lnTo>
                  <a:lnTo>
                    <a:pt x="372656" y="838682"/>
                  </a:lnTo>
                  <a:lnTo>
                    <a:pt x="377659" y="775881"/>
                  </a:lnTo>
                  <a:lnTo>
                    <a:pt x="378091" y="744435"/>
                  </a:lnTo>
                  <a:close/>
                </a:path>
                <a:path extrusionOk="0" h="998219" w="1293495">
                  <a:moveTo>
                    <a:pt x="499732" y="403618"/>
                  </a:moveTo>
                  <a:lnTo>
                    <a:pt x="499579" y="396417"/>
                  </a:lnTo>
                  <a:lnTo>
                    <a:pt x="495693" y="354457"/>
                  </a:lnTo>
                  <a:lnTo>
                    <a:pt x="492429" y="319595"/>
                  </a:lnTo>
                  <a:lnTo>
                    <a:pt x="489292" y="285889"/>
                  </a:lnTo>
                  <a:lnTo>
                    <a:pt x="483476" y="232943"/>
                  </a:lnTo>
                  <a:lnTo>
                    <a:pt x="469023" y="184048"/>
                  </a:lnTo>
                  <a:lnTo>
                    <a:pt x="460997" y="174955"/>
                  </a:lnTo>
                  <a:lnTo>
                    <a:pt x="456082" y="176568"/>
                  </a:lnTo>
                  <a:lnTo>
                    <a:pt x="451065" y="181711"/>
                  </a:lnTo>
                  <a:lnTo>
                    <a:pt x="447586" y="186372"/>
                  </a:lnTo>
                  <a:lnTo>
                    <a:pt x="445160" y="192582"/>
                  </a:lnTo>
                  <a:lnTo>
                    <a:pt x="444512" y="198234"/>
                  </a:lnTo>
                  <a:lnTo>
                    <a:pt x="440486" y="227482"/>
                  </a:lnTo>
                  <a:lnTo>
                    <a:pt x="435698" y="256628"/>
                  </a:lnTo>
                  <a:lnTo>
                    <a:pt x="431812" y="285889"/>
                  </a:lnTo>
                  <a:lnTo>
                    <a:pt x="430479" y="315455"/>
                  </a:lnTo>
                  <a:lnTo>
                    <a:pt x="430517" y="324472"/>
                  </a:lnTo>
                  <a:lnTo>
                    <a:pt x="430542" y="354457"/>
                  </a:lnTo>
                  <a:lnTo>
                    <a:pt x="449059" y="391909"/>
                  </a:lnTo>
                  <a:lnTo>
                    <a:pt x="456133" y="399986"/>
                  </a:lnTo>
                  <a:lnTo>
                    <a:pt x="462673" y="408495"/>
                  </a:lnTo>
                  <a:lnTo>
                    <a:pt x="468617" y="417550"/>
                  </a:lnTo>
                  <a:lnTo>
                    <a:pt x="472249" y="423659"/>
                  </a:lnTo>
                  <a:lnTo>
                    <a:pt x="477507" y="429806"/>
                  </a:lnTo>
                  <a:lnTo>
                    <a:pt x="493522" y="424307"/>
                  </a:lnTo>
                  <a:lnTo>
                    <a:pt x="497649" y="417957"/>
                  </a:lnTo>
                  <a:lnTo>
                    <a:pt x="498690" y="410616"/>
                  </a:lnTo>
                  <a:lnTo>
                    <a:pt x="499732" y="403618"/>
                  </a:lnTo>
                  <a:close/>
                </a:path>
                <a:path extrusionOk="0" h="998219" w="1293495">
                  <a:moveTo>
                    <a:pt x="598474" y="0"/>
                  </a:moveTo>
                  <a:lnTo>
                    <a:pt x="578726" y="0"/>
                  </a:lnTo>
                  <a:lnTo>
                    <a:pt x="577748" y="28460"/>
                  </a:lnTo>
                  <a:lnTo>
                    <a:pt x="579196" y="62649"/>
                  </a:lnTo>
                  <a:lnTo>
                    <a:pt x="583120" y="97967"/>
                  </a:lnTo>
                  <a:lnTo>
                    <a:pt x="593496" y="79489"/>
                  </a:lnTo>
                  <a:lnTo>
                    <a:pt x="596620" y="61569"/>
                  </a:lnTo>
                  <a:lnTo>
                    <a:pt x="596163" y="44348"/>
                  </a:lnTo>
                  <a:lnTo>
                    <a:pt x="595769" y="27978"/>
                  </a:lnTo>
                  <a:lnTo>
                    <a:pt x="597662" y="11658"/>
                  </a:lnTo>
                  <a:lnTo>
                    <a:pt x="598474" y="0"/>
                  </a:lnTo>
                  <a:close/>
                </a:path>
                <a:path extrusionOk="0" h="998219" w="1293495">
                  <a:moveTo>
                    <a:pt x="622604" y="789482"/>
                  </a:moveTo>
                  <a:lnTo>
                    <a:pt x="619417" y="743788"/>
                  </a:lnTo>
                  <a:lnTo>
                    <a:pt x="615670" y="698119"/>
                  </a:lnTo>
                  <a:lnTo>
                    <a:pt x="610514" y="652602"/>
                  </a:lnTo>
                  <a:lnTo>
                    <a:pt x="603110" y="607314"/>
                  </a:lnTo>
                  <a:lnTo>
                    <a:pt x="600925" y="597636"/>
                  </a:lnTo>
                  <a:lnTo>
                    <a:pt x="594728" y="598436"/>
                  </a:lnTo>
                  <a:lnTo>
                    <a:pt x="591007" y="598830"/>
                  </a:lnTo>
                  <a:lnTo>
                    <a:pt x="587641" y="602056"/>
                  </a:lnTo>
                  <a:lnTo>
                    <a:pt x="588187" y="605777"/>
                  </a:lnTo>
                  <a:lnTo>
                    <a:pt x="585914" y="625271"/>
                  </a:lnTo>
                  <a:lnTo>
                    <a:pt x="578916" y="644423"/>
                  </a:lnTo>
                  <a:lnTo>
                    <a:pt x="575259" y="663917"/>
                  </a:lnTo>
                  <a:lnTo>
                    <a:pt x="583018" y="684403"/>
                  </a:lnTo>
                  <a:lnTo>
                    <a:pt x="585851" y="688022"/>
                  </a:lnTo>
                  <a:lnTo>
                    <a:pt x="581088" y="697953"/>
                  </a:lnTo>
                  <a:lnTo>
                    <a:pt x="579399" y="704799"/>
                  </a:lnTo>
                  <a:lnTo>
                    <a:pt x="574548" y="734885"/>
                  </a:lnTo>
                  <a:lnTo>
                    <a:pt x="576745" y="763092"/>
                  </a:lnTo>
                  <a:lnTo>
                    <a:pt x="587908" y="789012"/>
                  </a:lnTo>
                  <a:lnTo>
                    <a:pt x="609955" y="812203"/>
                  </a:lnTo>
                  <a:lnTo>
                    <a:pt x="616724" y="807326"/>
                  </a:lnTo>
                  <a:lnTo>
                    <a:pt x="620674" y="801763"/>
                  </a:lnTo>
                  <a:lnTo>
                    <a:pt x="622414" y="795743"/>
                  </a:lnTo>
                  <a:lnTo>
                    <a:pt x="622604" y="789482"/>
                  </a:lnTo>
                  <a:close/>
                </a:path>
                <a:path extrusionOk="0" h="998219" w="1293495">
                  <a:moveTo>
                    <a:pt x="715010" y="0"/>
                  </a:moveTo>
                  <a:lnTo>
                    <a:pt x="681812" y="0"/>
                  </a:lnTo>
                  <a:lnTo>
                    <a:pt x="682498" y="2019"/>
                  </a:lnTo>
                  <a:lnTo>
                    <a:pt x="702284" y="30797"/>
                  </a:lnTo>
                  <a:lnTo>
                    <a:pt x="709777" y="22974"/>
                  </a:lnTo>
                  <a:lnTo>
                    <a:pt x="713397" y="14249"/>
                  </a:lnTo>
                  <a:lnTo>
                    <a:pt x="714717" y="4838"/>
                  </a:lnTo>
                  <a:lnTo>
                    <a:pt x="715010" y="0"/>
                  </a:lnTo>
                  <a:close/>
                </a:path>
                <a:path extrusionOk="0" h="998219" w="1293495">
                  <a:moveTo>
                    <a:pt x="736447" y="397852"/>
                  </a:moveTo>
                  <a:lnTo>
                    <a:pt x="732574" y="350520"/>
                  </a:lnTo>
                  <a:lnTo>
                    <a:pt x="722007" y="302552"/>
                  </a:lnTo>
                  <a:lnTo>
                    <a:pt x="706793" y="268478"/>
                  </a:lnTo>
                  <a:lnTo>
                    <a:pt x="701751" y="282600"/>
                  </a:lnTo>
                  <a:lnTo>
                    <a:pt x="696899" y="296430"/>
                  </a:lnTo>
                  <a:lnTo>
                    <a:pt x="694385" y="310159"/>
                  </a:lnTo>
                  <a:lnTo>
                    <a:pt x="696379" y="323989"/>
                  </a:lnTo>
                  <a:lnTo>
                    <a:pt x="699414" y="336448"/>
                  </a:lnTo>
                  <a:lnTo>
                    <a:pt x="700049" y="348462"/>
                  </a:lnTo>
                  <a:lnTo>
                    <a:pt x="698779" y="360311"/>
                  </a:lnTo>
                  <a:lnTo>
                    <a:pt x="696137" y="372262"/>
                  </a:lnTo>
                  <a:lnTo>
                    <a:pt x="694029" y="384009"/>
                  </a:lnTo>
                  <a:lnTo>
                    <a:pt x="694829" y="394830"/>
                  </a:lnTo>
                  <a:lnTo>
                    <a:pt x="699592" y="404444"/>
                  </a:lnTo>
                  <a:lnTo>
                    <a:pt x="709383" y="412546"/>
                  </a:lnTo>
                  <a:lnTo>
                    <a:pt x="714895" y="416814"/>
                  </a:lnTo>
                  <a:lnTo>
                    <a:pt x="719848" y="421919"/>
                  </a:lnTo>
                  <a:lnTo>
                    <a:pt x="725106" y="426694"/>
                  </a:lnTo>
                  <a:lnTo>
                    <a:pt x="731558" y="429958"/>
                  </a:lnTo>
                  <a:lnTo>
                    <a:pt x="736447" y="397852"/>
                  </a:lnTo>
                  <a:close/>
                </a:path>
                <a:path extrusionOk="0" h="998219" w="1293495">
                  <a:moveTo>
                    <a:pt x="908265" y="11417"/>
                  </a:moveTo>
                  <a:lnTo>
                    <a:pt x="905789" y="2476"/>
                  </a:lnTo>
                  <a:lnTo>
                    <a:pt x="904036" y="0"/>
                  </a:lnTo>
                  <a:lnTo>
                    <a:pt x="896505" y="0"/>
                  </a:lnTo>
                  <a:lnTo>
                    <a:pt x="883856" y="76200"/>
                  </a:lnTo>
                  <a:lnTo>
                    <a:pt x="881951" y="132334"/>
                  </a:lnTo>
                  <a:lnTo>
                    <a:pt x="880719" y="188569"/>
                  </a:lnTo>
                  <a:lnTo>
                    <a:pt x="876020" y="246799"/>
                  </a:lnTo>
                  <a:lnTo>
                    <a:pt x="876515" y="249377"/>
                  </a:lnTo>
                  <a:lnTo>
                    <a:pt x="878840" y="256222"/>
                  </a:lnTo>
                  <a:lnTo>
                    <a:pt x="881824" y="260350"/>
                  </a:lnTo>
                  <a:lnTo>
                    <a:pt x="892632" y="261785"/>
                  </a:lnTo>
                  <a:lnTo>
                    <a:pt x="895108" y="257124"/>
                  </a:lnTo>
                  <a:lnTo>
                    <a:pt x="902169" y="124155"/>
                  </a:lnTo>
                  <a:lnTo>
                    <a:pt x="903579" y="75806"/>
                  </a:lnTo>
                  <a:lnTo>
                    <a:pt x="907224" y="27482"/>
                  </a:lnTo>
                  <a:lnTo>
                    <a:pt x="908164" y="19735"/>
                  </a:lnTo>
                  <a:lnTo>
                    <a:pt x="908265" y="11417"/>
                  </a:lnTo>
                  <a:close/>
                </a:path>
                <a:path extrusionOk="0" h="998219" w="1293495">
                  <a:moveTo>
                    <a:pt x="1054366" y="655332"/>
                  </a:moveTo>
                  <a:lnTo>
                    <a:pt x="1054112" y="650570"/>
                  </a:lnTo>
                  <a:lnTo>
                    <a:pt x="1051788" y="597522"/>
                  </a:lnTo>
                  <a:lnTo>
                    <a:pt x="1049426" y="544474"/>
                  </a:lnTo>
                  <a:lnTo>
                    <a:pt x="1046975" y="491464"/>
                  </a:lnTo>
                  <a:lnTo>
                    <a:pt x="1044435" y="438492"/>
                  </a:lnTo>
                  <a:lnTo>
                    <a:pt x="1034034" y="383209"/>
                  </a:lnTo>
                  <a:lnTo>
                    <a:pt x="1027417" y="365163"/>
                  </a:lnTo>
                  <a:lnTo>
                    <a:pt x="1019987" y="378421"/>
                  </a:lnTo>
                  <a:lnTo>
                    <a:pt x="1015263" y="392087"/>
                  </a:lnTo>
                  <a:lnTo>
                    <a:pt x="1012939" y="406031"/>
                  </a:lnTo>
                  <a:lnTo>
                    <a:pt x="1012685" y="419785"/>
                  </a:lnTo>
                  <a:lnTo>
                    <a:pt x="1012291" y="457771"/>
                  </a:lnTo>
                  <a:lnTo>
                    <a:pt x="1009472" y="495300"/>
                  </a:lnTo>
                  <a:lnTo>
                    <a:pt x="1007922" y="532815"/>
                  </a:lnTo>
                  <a:lnTo>
                    <a:pt x="1011301" y="570407"/>
                  </a:lnTo>
                  <a:lnTo>
                    <a:pt x="1012583" y="577100"/>
                  </a:lnTo>
                  <a:lnTo>
                    <a:pt x="1011948" y="585381"/>
                  </a:lnTo>
                  <a:lnTo>
                    <a:pt x="1009116" y="591591"/>
                  </a:lnTo>
                  <a:lnTo>
                    <a:pt x="1002753" y="614591"/>
                  </a:lnTo>
                  <a:lnTo>
                    <a:pt x="1004887" y="635304"/>
                  </a:lnTo>
                  <a:lnTo>
                    <a:pt x="1014158" y="654202"/>
                  </a:lnTo>
                  <a:lnTo>
                    <a:pt x="1029208" y="671753"/>
                  </a:lnTo>
                  <a:lnTo>
                    <a:pt x="1033475" y="675868"/>
                  </a:lnTo>
                  <a:lnTo>
                    <a:pt x="1035812" y="682866"/>
                  </a:lnTo>
                  <a:lnTo>
                    <a:pt x="1051039" y="679742"/>
                  </a:lnTo>
                  <a:lnTo>
                    <a:pt x="1053071" y="672401"/>
                  </a:lnTo>
                  <a:lnTo>
                    <a:pt x="1054112" y="660146"/>
                  </a:lnTo>
                  <a:lnTo>
                    <a:pt x="1054366" y="655332"/>
                  </a:lnTo>
                  <a:close/>
                </a:path>
                <a:path extrusionOk="0" h="998219" w="1293495">
                  <a:moveTo>
                    <a:pt x="1094054" y="817079"/>
                  </a:moveTo>
                  <a:lnTo>
                    <a:pt x="1093165" y="808672"/>
                  </a:lnTo>
                  <a:lnTo>
                    <a:pt x="1089926" y="799744"/>
                  </a:lnTo>
                  <a:lnTo>
                    <a:pt x="1083386" y="789978"/>
                  </a:lnTo>
                  <a:lnTo>
                    <a:pt x="1073683" y="808672"/>
                  </a:lnTo>
                  <a:lnTo>
                    <a:pt x="1066838" y="827633"/>
                  </a:lnTo>
                  <a:lnTo>
                    <a:pt x="1061046" y="846429"/>
                  </a:lnTo>
                  <a:lnTo>
                    <a:pt x="1054506" y="864590"/>
                  </a:lnTo>
                  <a:lnTo>
                    <a:pt x="1047826" y="887958"/>
                  </a:lnTo>
                  <a:lnTo>
                    <a:pt x="1044956" y="912152"/>
                  </a:lnTo>
                  <a:lnTo>
                    <a:pt x="1042784" y="936561"/>
                  </a:lnTo>
                  <a:lnTo>
                    <a:pt x="1038237" y="960628"/>
                  </a:lnTo>
                  <a:lnTo>
                    <a:pt x="1036726" y="971562"/>
                  </a:lnTo>
                  <a:lnTo>
                    <a:pt x="1037996" y="983246"/>
                  </a:lnTo>
                  <a:lnTo>
                    <a:pt x="1042619" y="993000"/>
                  </a:lnTo>
                  <a:lnTo>
                    <a:pt x="1051140" y="998181"/>
                  </a:lnTo>
                  <a:lnTo>
                    <a:pt x="1061694" y="996581"/>
                  </a:lnTo>
                  <a:lnTo>
                    <a:pt x="1067409" y="988656"/>
                  </a:lnTo>
                  <a:lnTo>
                    <a:pt x="1070241" y="977734"/>
                  </a:lnTo>
                  <a:lnTo>
                    <a:pt x="1072172" y="967079"/>
                  </a:lnTo>
                  <a:lnTo>
                    <a:pt x="1079233" y="931900"/>
                  </a:lnTo>
                  <a:lnTo>
                    <a:pt x="1084884" y="896505"/>
                  </a:lnTo>
                  <a:lnTo>
                    <a:pt x="1089520" y="860933"/>
                  </a:lnTo>
                  <a:lnTo>
                    <a:pt x="1093558" y="825246"/>
                  </a:lnTo>
                  <a:lnTo>
                    <a:pt x="1094054" y="817079"/>
                  </a:lnTo>
                  <a:close/>
                </a:path>
                <a:path extrusionOk="0" h="998219" w="1293495">
                  <a:moveTo>
                    <a:pt x="1095883" y="164795"/>
                  </a:moveTo>
                  <a:lnTo>
                    <a:pt x="1093774" y="58915"/>
                  </a:lnTo>
                  <a:lnTo>
                    <a:pt x="1092187" y="0"/>
                  </a:lnTo>
                  <a:lnTo>
                    <a:pt x="1054900" y="0"/>
                  </a:lnTo>
                  <a:lnTo>
                    <a:pt x="1053795" y="95554"/>
                  </a:lnTo>
                  <a:lnTo>
                    <a:pt x="1053465" y="145694"/>
                  </a:lnTo>
                  <a:lnTo>
                    <a:pt x="1054506" y="161810"/>
                  </a:lnTo>
                  <a:lnTo>
                    <a:pt x="1057694" y="177558"/>
                  </a:lnTo>
                  <a:lnTo>
                    <a:pt x="1062799" y="192874"/>
                  </a:lnTo>
                  <a:lnTo>
                    <a:pt x="1069594" y="207657"/>
                  </a:lnTo>
                  <a:lnTo>
                    <a:pt x="1072172" y="212725"/>
                  </a:lnTo>
                  <a:lnTo>
                    <a:pt x="1074597" y="219570"/>
                  </a:lnTo>
                  <a:lnTo>
                    <a:pt x="1089037" y="216192"/>
                  </a:lnTo>
                  <a:lnTo>
                    <a:pt x="1091514" y="209994"/>
                  </a:lnTo>
                  <a:lnTo>
                    <a:pt x="1094854" y="184556"/>
                  </a:lnTo>
                  <a:lnTo>
                    <a:pt x="1095679" y="174688"/>
                  </a:lnTo>
                  <a:lnTo>
                    <a:pt x="1095883" y="164795"/>
                  </a:lnTo>
                  <a:close/>
                </a:path>
                <a:path extrusionOk="0" h="998219" w="1293495">
                  <a:moveTo>
                    <a:pt x="1292987" y="402945"/>
                  </a:moveTo>
                  <a:lnTo>
                    <a:pt x="1291577" y="367817"/>
                  </a:lnTo>
                  <a:lnTo>
                    <a:pt x="1286891" y="333933"/>
                  </a:lnTo>
                  <a:lnTo>
                    <a:pt x="1282915" y="300723"/>
                  </a:lnTo>
                  <a:lnTo>
                    <a:pt x="1278991" y="267741"/>
                  </a:lnTo>
                  <a:lnTo>
                    <a:pt x="1272222" y="235204"/>
                  </a:lnTo>
                  <a:lnTo>
                    <a:pt x="1262799" y="203200"/>
                  </a:lnTo>
                  <a:lnTo>
                    <a:pt x="1250911" y="171792"/>
                  </a:lnTo>
                  <a:lnTo>
                    <a:pt x="1248143" y="186956"/>
                  </a:lnTo>
                  <a:lnTo>
                    <a:pt x="1246187" y="202069"/>
                  </a:lnTo>
                  <a:lnTo>
                    <a:pt x="1244612" y="217106"/>
                  </a:lnTo>
                  <a:lnTo>
                    <a:pt x="1243025" y="232067"/>
                  </a:lnTo>
                  <a:lnTo>
                    <a:pt x="1242364" y="266090"/>
                  </a:lnTo>
                  <a:lnTo>
                    <a:pt x="1246035" y="299796"/>
                  </a:lnTo>
                  <a:lnTo>
                    <a:pt x="1250607" y="333413"/>
                  </a:lnTo>
                  <a:lnTo>
                    <a:pt x="1252702" y="367207"/>
                  </a:lnTo>
                  <a:lnTo>
                    <a:pt x="1254391" y="386638"/>
                  </a:lnTo>
                  <a:lnTo>
                    <a:pt x="1260157" y="404812"/>
                  </a:lnTo>
                  <a:lnTo>
                    <a:pt x="1270812" y="422363"/>
                  </a:lnTo>
                  <a:lnTo>
                    <a:pt x="1287132" y="439877"/>
                  </a:lnTo>
                  <a:lnTo>
                    <a:pt x="1292987" y="402945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242" name="Google Shape;24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5300" y="423022"/>
            <a:ext cx="4785812" cy="496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226" y="1850420"/>
            <a:ext cx="3976687" cy="530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4"/>
          <p:cNvGrpSpPr/>
          <p:nvPr/>
        </p:nvGrpSpPr>
        <p:grpSpPr>
          <a:xfrm>
            <a:off x="0" y="0"/>
            <a:ext cx="3213100" cy="2627243"/>
            <a:chOff x="0" y="770737"/>
            <a:chExt cx="2878455" cy="1922145"/>
          </a:xfrm>
        </p:grpSpPr>
        <p:sp>
          <p:nvSpPr>
            <p:cNvPr id="249" name="Google Shape;249;p14"/>
            <p:cNvSpPr/>
            <p:nvPr/>
          </p:nvSpPr>
          <p:spPr>
            <a:xfrm>
              <a:off x="0" y="770737"/>
              <a:ext cx="2878455" cy="1922145"/>
            </a:xfrm>
            <a:custGeom>
              <a:rect b="b" l="l" r="r" t="t"/>
              <a:pathLst>
                <a:path extrusionOk="0" h="1922145" w="2878455">
                  <a:moveTo>
                    <a:pt x="0" y="1921859"/>
                  </a:moveTo>
                  <a:lnTo>
                    <a:pt x="0" y="0"/>
                  </a:lnTo>
                  <a:lnTo>
                    <a:pt x="2878454" y="0"/>
                  </a:lnTo>
                  <a:lnTo>
                    <a:pt x="2869792" y="40007"/>
                  </a:lnTo>
                  <a:lnTo>
                    <a:pt x="2860662" y="81769"/>
                  </a:lnTo>
                  <a:lnTo>
                    <a:pt x="2849600" y="124537"/>
                  </a:lnTo>
                  <a:lnTo>
                    <a:pt x="2835062" y="167917"/>
                  </a:lnTo>
                  <a:lnTo>
                    <a:pt x="2815505" y="211519"/>
                  </a:lnTo>
                  <a:lnTo>
                    <a:pt x="2789387" y="254949"/>
                  </a:lnTo>
                  <a:lnTo>
                    <a:pt x="2755166" y="297815"/>
                  </a:lnTo>
                  <a:lnTo>
                    <a:pt x="2711297" y="339725"/>
                  </a:lnTo>
                  <a:lnTo>
                    <a:pt x="2676652" y="368619"/>
                  </a:lnTo>
                  <a:lnTo>
                    <a:pt x="2636120" y="395561"/>
                  </a:lnTo>
                  <a:lnTo>
                    <a:pt x="2592846" y="420229"/>
                  </a:lnTo>
                  <a:lnTo>
                    <a:pt x="2549971" y="442301"/>
                  </a:lnTo>
                  <a:lnTo>
                    <a:pt x="2510637" y="461454"/>
                  </a:lnTo>
                  <a:lnTo>
                    <a:pt x="2465533" y="481849"/>
                  </a:lnTo>
                  <a:lnTo>
                    <a:pt x="2420086" y="499847"/>
                  </a:lnTo>
                  <a:lnTo>
                    <a:pt x="2374337" y="515630"/>
                  </a:lnTo>
                  <a:lnTo>
                    <a:pt x="2328327" y="529383"/>
                  </a:lnTo>
                  <a:lnTo>
                    <a:pt x="2282097" y="541289"/>
                  </a:lnTo>
                  <a:lnTo>
                    <a:pt x="2235688" y="551531"/>
                  </a:lnTo>
                  <a:lnTo>
                    <a:pt x="2189141" y="560293"/>
                  </a:lnTo>
                  <a:lnTo>
                    <a:pt x="2142496" y="567758"/>
                  </a:lnTo>
                  <a:lnTo>
                    <a:pt x="2095795" y="574110"/>
                  </a:lnTo>
                  <a:lnTo>
                    <a:pt x="2049079" y="579532"/>
                  </a:lnTo>
                  <a:lnTo>
                    <a:pt x="2002389" y="584208"/>
                  </a:lnTo>
                  <a:lnTo>
                    <a:pt x="1725082" y="606859"/>
                  </a:lnTo>
                  <a:lnTo>
                    <a:pt x="1679719" y="611447"/>
                  </a:lnTo>
                  <a:lnTo>
                    <a:pt x="1634709" y="616755"/>
                  </a:lnTo>
                  <a:lnTo>
                    <a:pt x="1590094" y="622969"/>
                  </a:lnTo>
                  <a:lnTo>
                    <a:pt x="1545914" y="630270"/>
                  </a:lnTo>
                  <a:lnTo>
                    <a:pt x="1502211" y="638843"/>
                  </a:lnTo>
                  <a:lnTo>
                    <a:pt x="1459024" y="648871"/>
                  </a:lnTo>
                  <a:lnTo>
                    <a:pt x="1416397" y="660538"/>
                  </a:lnTo>
                  <a:lnTo>
                    <a:pt x="1374368" y="674026"/>
                  </a:lnTo>
                  <a:lnTo>
                    <a:pt x="1332980" y="689520"/>
                  </a:lnTo>
                  <a:lnTo>
                    <a:pt x="1292273" y="707203"/>
                  </a:lnTo>
                  <a:lnTo>
                    <a:pt x="1252289" y="727259"/>
                  </a:lnTo>
                  <a:lnTo>
                    <a:pt x="1213067" y="749870"/>
                  </a:lnTo>
                  <a:lnTo>
                    <a:pt x="1174650" y="775220"/>
                  </a:lnTo>
                  <a:lnTo>
                    <a:pt x="1137077" y="803493"/>
                  </a:lnTo>
                  <a:lnTo>
                    <a:pt x="1100391" y="834872"/>
                  </a:lnTo>
                  <a:lnTo>
                    <a:pt x="1068228" y="865748"/>
                  </a:lnTo>
                  <a:lnTo>
                    <a:pt x="1037894" y="897956"/>
                  </a:lnTo>
                  <a:lnTo>
                    <a:pt x="1009248" y="931374"/>
                  </a:lnTo>
                  <a:lnTo>
                    <a:pt x="982148" y="965879"/>
                  </a:lnTo>
                  <a:lnTo>
                    <a:pt x="956453" y="1001349"/>
                  </a:lnTo>
                  <a:lnTo>
                    <a:pt x="932022" y="1037663"/>
                  </a:lnTo>
                  <a:lnTo>
                    <a:pt x="908712" y="1074698"/>
                  </a:lnTo>
                  <a:lnTo>
                    <a:pt x="886384" y="1112332"/>
                  </a:lnTo>
                  <a:lnTo>
                    <a:pt x="864894" y="1150444"/>
                  </a:lnTo>
                  <a:lnTo>
                    <a:pt x="844101" y="1188910"/>
                  </a:lnTo>
                  <a:lnTo>
                    <a:pt x="823865" y="1227609"/>
                  </a:lnTo>
                  <a:lnTo>
                    <a:pt x="804043" y="1266419"/>
                  </a:lnTo>
                  <a:lnTo>
                    <a:pt x="765076" y="1343882"/>
                  </a:lnTo>
                  <a:lnTo>
                    <a:pt x="745649" y="1382292"/>
                  </a:lnTo>
                  <a:lnTo>
                    <a:pt x="726070" y="1420324"/>
                  </a:lnTo>
                  <a:lnTo>
                    <a:pt x="706199" y="1457856"/>
                  </a:lnTo>
                  <a:lnTo>
                    <a:pt x="685893" y="1494767"/>
                  </a:lnTo>
                  <a:lnTo>
                    <a:pt x="665010" y="1530933"/>
                  </a:lnTo>
                  <a:lnTo>
                    <a:pt x="643411" y="1566234"/>
                  </a:lnTo>
                  <a:lnTo>
                    <a:pt x="620953" y="1600547"/>
                  </a:lnTo>
                  <a:lnTo>
                    <a:pt x="597494" y="1633749"/>
                  </a:lnTo>
                  <a:lnTo>
                    <a:pt x="572894" y="1665720"/>
                  </a:lnTo>
                  <a:lnTo>
                    <a:pt x="547010" y="1696336"/>
                  </a:lnTo>
                  <a:lnTo>
                    <a:pt x="519701" y="1725475"/>
                  </a:lnTo>
                  <a:lnTo>
                    <a:pt x="490826" y="1753016"/>
                  </a:lnTo>
                  <a:lnTo>
                    <a:pt x="460243" y="1778837"/>
                  </a:lnTo>
                  <a:lnTo>
                    <a:pt x="427811" y="1802815"/>
                  </a:lnTo>
                  <a:lnTo>
                    <a:pt x="393388" y="1824828"/>
                  </a:lnTo>
                  <a:lnTo>
                    <a:pt x="315726" y="1863321"/>
                  </a:lnTo>
                  <a:lnTo>
                    <a:pt x="276760" y="1877858"/>
                  </a:lnTo>
                  <a:lnTo>
                    <a:pt x="232959" y="1890791"/>
                  </a:lnTo>
                  <a:lnTo>
                    <a:pt x="186460" y="1901149"/>
                  </a:lnTo>
                  <a:lnTo>
                    <a:pt x="137121" y="1908810"/>
                  </a:lnTo>
                  <a:lnTo>
                    <a:pt x="83851" y="1915470"/>
                  </a:lnTo>
                  <a:lnTo>
                    <a:pt x="32545" y="1920108"/>
                  </a:lnTo>
                  <a:lnTo>
                    <a:pt x="0" y="1921859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40727" y="1115618"/>
              <a:ext cx="153035" cy="689610"/>
            </a:xfrm>
            <a:custGeom>
              <a:rect b="b" l="l" r="r" t="t"/>
              <a:pathLst>
                <a:path extrusionOk="0" h="689610" w="153034">
                  <a:moveTo>
                    <a:pt x="54851" y="582777"/>
                  </a:moveTo>
                  <a:lnTo>
                    <a:pt x="52209" y="521385"/>
                  </a:lnTo>
                  <a:lnTo>
                    <a:pt x="46875" y="463600"/>
                  </a:lnTo>
                  <a:lnTo>
                    <a:pt x="39306" y="416179"/>
                  </a:lnTo>
                  <a:lnTo>
                    <a:pt x="29921" y="385864"/>
                  </a:lnTo>
                  <a:lnTo>
                    <a:pt x="21805" y="402209"/>
                  </a:lnTo>
                  <a:lnTo>
                    <a:pt x="13919" y="426351"/>
                  </a:lnTo>
                  <a:lnTo>
                    <a:pt x="8636" y="451777"/>
                  </a:lnTo>
                  <a:lnTo>
                    <a:pt x="8293" y="471932"/>
                  </a:lnTo>
                  <a:lnTo>
                    <a:pt x="10655" y="488746"/>
                  </a:lnTo>
                  <a:lnTo>
                    <a:pt x="11518" y="505320"/>
                  </a:lnTo>
                  <a:lnTo>
                    <a:pt x="10985" y="521995"/>
                  </a:lnTo>
                  <a:lnTo>
                    <a:pt x="9182" y="539102"/>
                  </a:lnTo>
                  <a:lnTo>
                    <a:pt x="7086" y="559409"/>
                  </a:lnTo>
                  <a:lnTo>
                    <a:pt x="5829" y="579920"/>
                  </a:lnTo>
                  <a:lnTo>
                    <a:pt x="4445" y="600481"/>
                  </a:lnTo>
                  <a:lnTo>
                    <a:pt x="1943" y="620903"/>
                  </a:lnTo>
                  <a:lnTo>
                    <a:pt x="0" y="640041"/>
                  </a:lnTo>
                  <a:lnTo>
                    <a:pt x="1676" y="658037"/>
                  </a:lnTo>
                  <a:lnTo>
                    <a:pt x="8356" y="674585"/>
                  </a:lnTo>
                  <a:lnTo>
                    <a:pt x="21437" y="689317"/>
                  </a:lnTo>
                  <a:lnTo>
                    <a:pt x="50304" y="689317"/>
                  </a:lnTo>
                  <a:lnTo>
                    <a:pt x="54368" y="641007"/>
                  </a:lnTo>
                  <a:lnTo>
                    <a:pt x="54851" y="582777"/>
                  </a:lnTo>
                  <a:close/>
                </a:path>
                <a:path extrusionOk="0" h="689610" w="153034">
                  <a:moveTo>
                    <a:pt x="152946" y="326326"/>
                  </a:moveTo>
                  <a:lnTo>
                    <a:pt x="152933" y="317741"/>
                  </a:lnTo>
                  <a:lnTo>
                    <a:pt x="152450" y="309562"/>
                  </a:lnTo>
                  <a:lnTo>
                    <a:pt x="150215" y="278206"/>
                  </a:lnTo>
                  <a:lnTo>
                    <a:pt x="147828" y="246837"/>
                  </a:lnTo>
                  <a:lnTo>
                    <a:pt x="145872" y="215468"/>
                  </a:lnTo>
                  <a:lnTo>
                    <a:pt x="144106" y="156210"/>
                  </a:lnTo>
                  <a:lnTo>
                    <a:pt x="139446" y="100812"/>
                  </a:lnTo>
                  <a:lnTo>
                    <a:pt x="136334" y="73215"/>
                  </a:lnTo>
                  <a:lnTo>
                    <a:pt x="134632" y="55753"/>
                  </a:lnTo>
                  <a:lnTo>
                    <a:pt x="132257" y="37680"/>
                  </a:lnTo>
                  <a:lnTo>
                    <a:pt x="127457" y="19075"/>
                  </a:lnTo>
                  <a:lnTo>
                    <a:pt x="118516" y="0"/>
                  </a:lnTo>
                  <a:lnTo>
                    <a:pt x="107492" y="47205"/>
                  </a:lnTo>
                  <a:lnTo>
                    <a:pt x="100495" y="93954"/>
                  </a:lnTo>
                  <a:lnTo>
                    <a:pt x="96520" y="140335"/>
                  </a:lnTo>
                  <a:lnTo>
                    <a:pt x="94602" y="186423"/>
                  </a:lnTo>
                  <a:lnTo>
                    <a:pt x="93751" y="232270"/>
                  </a:lnTo>
                  <a:lnTo>
                    <a:pt x="93014" y="277952"/>
                  </a:lnTo>
                  <a:lnTo>
                    <a:pt x="93294" y="287134"/>
                  </a:lnTo>
                  <a:lnTo>
                    <a:pt x="94919" y="295910"/>
                  </a:lnTo>
                  <a:lnTo>
                    <a:pt x="98386" y="303974"/>
                  </a:lnTo>
                  <a:lnTo>
                    <a:pt x="104228" y="310997"/>
                  </a:lnTo>
                  <a:lnTo>
                    <a:pt x="111480" y="317741"/>
                  </a:lnTo>
                  <a:lnTo>
                    <a:pt x="118198" y="324827"/>
                  </a:lnTo>
                  <a:lnTo>
                    <a:pt x="124142" y="332549"/>
                  </a:lnTo>
                  <a:lnTo>
                    <a:pt x="129082" y="341210"/>
                  </a:lnTo>
                  <a:lnTo>
                    <a:pt x="131813" y="347014"/>
                  </a:lnTo>
                  <a:lnTo>
                    <a:pt x="136575" y="350888"/>
                  </a:lnTo>
                  <a:lnTo>
                    <a:pt x="143421" y="348805"/>
                  </a:lnTo>
                  <a:lnTo>
                    <a:pt x="149872" y="346722"/>
                  </a:lnTo>
                  <a:lnTo>
                    <a:pt x="152057" y="340664"/>
                  </a:lnTo>
                  <a:lnTo>
                    <a:pt x="152450" y="334606"/>
                  </a:lnTo>
                  <a:lnTo>
                    <a:pt x="152946" y="326326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1" name="Google Shape;25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007" y="967181"/>
              <a:ext cx="80452" cy="226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14"/>
            <p:cNvSpPr/>
            <p:nvPr/>
          </p:nvSpPr>
          <p:spPr>
            <a:xfrm>
              <a:off x="55003" y="770737"/>
              <a:ext cx="1293495" cy="998219"/>
            </a:xfrm>
            <a:custGeom>
              <a:rect b="b" l="l" r="r" t="t"/>
              <a:pathLst>
                <a:path extrusionOk="0" h="998219" w="1293495">
                  <a:moveTo>
                    <a:pt x="41529" y="0"/>
                  </a:moveTo>
                  <a:lnTo>
                    <a:pt x="0" y="0"/>
                  </a:lnTo>
                  <a:lnTo>
                    <a:pt x="1549" y="3683"/>
                  </a:lnTo>
                  <a:lnTo>
                    <a:pt x="9169" y="16827"/>
                  </a:lnTo>
                  <a:lnTo>
                    <a:pt x="17627" y="29654"/>
                  </a:lnTo>
                  <a:lnTo>
                    <a:pt x="22694" y="34747"/>
                  </a:lnTo>
                  <a:lnTo>
                    <a:pt x="27787" y="35521"/>
                  </a:lnTo>
                  <a:lnTo>
                    <a:pt x="32550" y="32626"/>
                  </a:lnTo>
                  <a:lnTo>
                    <a:pt x="41529" y="0"/>
                  </a:lnTo>
                  <a:close/>
                </a:path>
                <a:path extrusionOk="0" h="998219" w="1293495">
                  <a:moveTo>
                    <a:pt x="317220" y="523367"/>
                  </a:moveTo>
                  <a:lnTo>
                    <a:pt x="315175" y="456946"/>
                  </a:lnTo>
                  <a:lnTo>
                    <a:pt x="309740" y="412457"/>
                  </a:lnTo>
                  <a:lnTo>
                    <a:pt x="292214" y="365163"/>
                  </a:lnTo>
                  <a:lnTo>
                    <a:pt x="283654" y="385140"/>
                  </a:lnTo>
                  <a:lnTo>
                    <a:pt x="272211" y="422148"/>
                  </a:lnTo>
                  <a:lnTo>
                    <a:pt x="268414" y="465734"/>
                  </a:lnTo>
                  <a:lnTo>
                    <a:pt x="267220" y="490994"/>
                  </a:lnTo>
                  <a:lnTo>
                    <a:pt x="265023" y="515988"/>
                  </a:lnTo>
                  <a:lnTo>
                    <a:pt x="260616" y="540435"/>
                  </a:lnTo>
                  <a:lnTo>
                    <a:pt x="259511" y="563981"/>
                  </a:lnTo>
                  <a:lnTo>
                    <a:pt x="266598" y="583272"/>
                  </a:lnTo>
                  <a:lnTo>
                    <a:pt x="278003" y="600367"/>
                  </a:lnTo>
                  <a:lnTo>
                    <a:pt x="289877" y="617283"/>
                  </a:lnTo>
                  <a:lnTo>
                    <a:pt x="294640" y="624878"/>
                  </a:lnTo>
                  <a:lnTo>
                    <a:pt x="303276" y="622439"/>
                  </a:lnTo>
                  <a:lnTo>
                    <a:pt x="309473" y="606564"/>
                  </a:lnTo>
                  <a:lnTo>
                    <a:pt x="310667" y="598030"/>
                  </a:lnTo>
                  <a:lnTo>
                    <a:pt x="311962" y="589749"/>
                  </a:lnTo>
                  <a:lnTo>
                    <a:pt x="315785" y="556602"/>
                  </a:lnTo>
                  <a:lnTo>
                    <a:pt x="317220" y="523367"/>
                  </a:lnTo>
                  <a:close/>
                </a:path>
                <a:path extrusionOk="0" h="998219" w="1293495">
                  <a:moveTo>
                    <a:pt x="365175" y="116840"/>
                  </a:moveTo>
                  <a:lnTo>
                    <a:pt x="364147" y="104127"/>
                  </a:lnTo>
                  <a:lnTo>
                    <a:pt x="359600" y="70218"/>
                  </a:lnTo>
                  <a:lnTo>
                    <a:pt x="356489" y="36195"/>
                  </a:lnTo>
                  <a:lnTo>
                    <a:pt x="354558" y="2070"/>
                  </a:lnTo>
                  <a:lnTo>
                    <a:pt x="354495" y="0"/>
                  </a:lnTo>
                  <a:lnTo>
                    <a:pt x="310210" y="0"/>
                  </a:lnTo>
                  <a:lnTo>
                    <a:pt x="309651" y="4406"/>
                  </a:lnTo>
                  <a:lnTo>
                    <a:pt x="304965" y="33782"/>
                  </a:lnTo>
                  <a:lnTo>
                    <a:pt x="303479" y="70180"/>
                  </a:lnTo>
                  <a:lnTo>
                    <a:pt x="312293" y="100863"/>
                  </a:lnTo>
                  <a:lnTo>
                    <a:pt x="328587" y="128447"/>
                  </a:lnTo>
                  <a:lnTo>
                    <a:pt x="349605" y="155524"/>
                  </a:lnTo>
                  <a:lnTo>
                    <a:pt x="358914" y="142316"/>
                  </a:lnTo>
                  <a:lnTo>
                    <a:pt x="363766" y="129489"/>
                  </a:lnTo>
                  <a:lnTo>
                    <a:pt x="365175" y="116840"/>
                  </a:lnTo>
                  <a:close/>
                </a:path>
                <a:path extrusionOk="0" h="998219" w="1293495">
                  <a:moveTo>
                    <a:pt x="378091" y="744435"/>
                  </a:moveTo>
                  <a:lnTo>
                    <a:pt x="377583" y="719734"/>
                  </a:lnTo>
                  <a:lnTo>
                    <a:pt x="375412" y="694918"/>
                  </a:lnTo>
                  <a:lnTo>
                    <a:pt x="370865" y="670217"/>
                  </a:lnTo>
                  <a:lnTo>
                    <a:pt x="363258" y="645807"/>
                  </a:lnTo>
                  <a:lnTo>
                    <a:pt x="354609" y="648144"/>
                  </a:lnTo>
                  <a:lnTo>
                    <a:pt x="352933" y="654050"/>
                  </a:lnTo>
                  <a:lnTo>
                    <a:pt x="350748" y="659498"/>
                  </a:lnTo>
                  <a:lnTo>
                    <a:pt x="335876" y="707580"/>
                  </a:lnTo>
                  <a:lnTo>
                    <a:pt x="326936" y="756793"/>
                  </a:lnTo>
                  <a:lnTo>
                    <a:pt x="321170" y="806577"/>
                  </a:lnTo>
                  <a:lnTo>
                    <a:pt x="315823" y="856348"/>
                  </a:lnTo>
                  <a:lnTo>
                    <a:pt x="317207" y="867283"/>
                  </a:lnTo>
                  <a:lnTo>
                    <a:pt x="322935" y="878078"/>
                  </a:lnTo>
                  <a:lnTo>
                    <a:pt x="331254" y="888276"/>
                  </a:lnTo>
                  <a:lnTo>
                    <a:pt x="340436" y="897382"/>
                  </a:lnTo>
                  <a:lnTo>
                    <a:pt x="346633" y="903084"/>
                  </a:lnTo>
                  <a:lnTo>
                    <a:pt x="354863" y="900607"/>
                  </a:lnTo>
                  <a:lnTo>
                    <a:pt x="358736" y="893406"/>
                  </a:lnTo>
                  <a:lnTo>
                    <a:pt x="362762" y="886167"/>
                  </a:lnTo>
                  <a:lnTo>
                    <a:pt x="372656" y="838682"/>
                  </a:lnTo>
                  <a:lnTo>
                    <a:pt x="377659" y="775881"/>
                  </a:lnTo>
                  <a:lnTo>
                    <a:pt x="378091" y="744435"/>
                  </a:lnTo>
                  <a:close/>
                </a:path>
                <a:path extrusionOk="0" h="998219" w="1293495">
                  <a:moveTo>
                    <a:pt x="499732" y="403618"/>
                  </a:moveTo>
                  <a:lnTo>
                    <a:pt x="499579" y="396417"/>
                  </a:lnTo>
                  <a:lnTo>
                    <a:pt x="495693" y="354457"/>
                  </a:lnTo>
                  <a:lnTo>
                    <a:pt x="492429" y="319595"/>
                  </a:lnTo>
                  <a:lnTo>
                    <a:pt x="489292" y="285889"/>
                  </a:lnTo>
                  <a:lnTo>
                    <a:pt x="483476" y="232943"/>
                  </a:lnTo>
                  <a:lnTo>
                    <a:pt x="469023" y="184048"/>
                  </a:lnTo>
                  <a:lnTo>
                    <a:pt x="460997" y="174955"/>
                  </a:lnTo>
                  <a:lnTo>
                    <a:pt x="456082" y="176568"/>
                  </a:lnTo>
                  <a:lnTo>
                    <a:pt x="451065" y="181711"/>
                  </a:lnTo>
                  <a:lnTo>
                    <a:pt x="447586" y="186372"/>
                  </a:lnTo>
                  <a:lnTo>
                    <a:pt x="445160" y="192582"/>
                  </a:lnTo>
                  <a:lnTo>
                    <a:pt x="444512" y="198234"/>
                  </a:lnTo>
                  <a:lnTo>
                    <a:pt x="440486" y="227482"/>
                  </a:lnTo>
                  <a:lnTo>
                    <a:pt x="435698" y="256628"/>
                  </a:lnTo>
                  <a:lnTo>
                    <a:pt x="431812" y="285889"/>
                  </a:lnTo>
                  <a:lnTo>
                    <a:pt x="430479" y="315455"/>
                  </a:lnTo>
                  <a:lnTo>
                    <a:pt x="430517" y="324472"/>
                  </a:lnTo>
                  <a:lnTo>
                    <a:pt x="430542" y="354457"/>
                  </a:lnTo>
                  <a:lnTo>
                    <a:pt x="449059" y="391909"/>
                  </a:lnTo>
                  <a:lnTo>
                    <a:pt x="456133" y="399986"/>
                  </a:lnTo>
                  <a:lnTo>
                    <a:pt x="462673" y="408495"/>
                  </a:lnTo>
                  <a:lnTo>
                    <a:pt x="468617" y="417550"/>
                  </a:lnTo>
                  <a:lnTo>
                    <a:pt x="472249" y="423659"/>
                  </a:lnTo>
                  <a:lnTo>
                    <a:pt x="477507" y="429806"/>
                  </a:lnTo>
                  <a:lnTo>
                    <a:pt x="493522" y="424307"/>
                  </a:lnTo>
                  <a:lnTo>
                    <a:pt x="497649" y="417957"/>
                  </a:lnTo>
                  <a:lnTo>
                    <a:pt x="498690" y="410616"/>
                  </a:lnTo>
                  <a:lnTo>
                    <a:pt x="499732" y="403618"/>
                  </a:lnTo>
                  <a:close/>
                </a:path>
                <a:path extrusionOk="0" h="998219" w="1293495">
                  <a:moveTo>
                    <a:pt x="598474" y="0"/>
                  </a:moveTo>
                  <a:lnTo>
                    <a:pt x="578726" y="0"/>
                  </a:lnTo>
                  <a:lnTo>
                    <a:pt x="577748" y="28460"/>
                  </a:lnTo>
                  <a:lnTo>
                    <a:pt x="579196" y="62649"/>
                  </a:lnTo>
                  <a:lnTo>
                    <a:pt x="583120" y="97967"/>
                  </a:lnTo>
                  <a:lnTo>
                    <a:pt x="593496" y="79489"/>
                  </a:lnTo>
                  <a:lnTo>
                    <a:pt x="596620" y="61569"/>
                  </a:lnTo>
                  <a:lnTo>
                    <a:pt x="596163" y="44348"/>
                  </a:lnTo>
                  <a:lnTo>
                    <a:pt x="595769" y="27978"/>
                  </a:lnTo>
                  <a:lnTo>
                    <a:pt x="597662" y="11658"/>
                  </a:lnTo>
                  <a:lnTo>
                    <a:pt x="598474" y="0"/>
                  </a:lnTo>
                  <a:close/>
                </a:path>
                <a:path extrusionOk="0" h="998219" w="1293495">
                  <a:moveTo>
                    <a:pt x="622604" y="789482"/>
                  </a:moveTo>
                  <a:lnTo>
                    <a:pt x="619417" y="743788"/>
                  </a:lnTo>
                  <a:lnTo>
                    <a:pt x="615670" y="698119"/>
                  </a:lnTo>
                  <a:lnTo>
                    <a:pt x="610514" y="652602"/>
                  </a:lnTo>
                  <a:lnTo>
                    <a:pt x="603110" y="607314"/>
                  </a:lnTo>
                  <a:lnTo>
                    <a:pt x="600925" y="597636"/>
                  </a:lnTo>
                  <a:lnTo>
                    <a:pt x="594728" y="598436"/>
                  </a:lnTo>
                  <a:lnTo>
                    <a:pt x="591007" y="598830"/>
                  </a:lnTo>
                  <a:lnTo>
                    <a:pt x="587641" y="602056"/>
                  </a:lnTo>
                  <a:lnTo>
                    <a:pt x="588187" y="605777"/>
                  </a:lnTo>
                  <a:lnTo>
                    <a:pt x="585914" y="625271"/>
                  </a:lnTo>
                  <a:lnTo>
                    <a:pt x="578916" y="644423"/>
                  </a:lnTo>
                  <a:lnTo>
                    <a:pt x="575259" y="663917"/>
                  </a:lnTo>
                  <a:lnTo>
                    <a:pt x="583018" y="684403"/>
                  </a:lnTo>
                  <a:lnTo>
                    <a:pt x="585851" y="688022"/>
                  </a:lnTo>
                  <a:lnTo>
                    <a:pt x="581088" y="697953"/>
                  </a:lnTo>
                  <a:lnTo>
                    <a:pt x="579399" y="704799"/>
                  </a:lnTo>
                  <a:lnTo>
                    <a:pt x="574548" y="734885"/>
                  </a:lnTo>
                  <a:lnTo>
                    <a:pt x="576745" y="763092"/>
                  </a:lnTo>
                  <a:lnTo>
                    <a:pt x="587908" y="789012"/>
                  </a:lnTo>
                  <a:lnTo>
                    <a:pt x="609955" y="812203"/>
                  </a:lnTo>
                  <a:lnTo>
                    <a:pt x="616724" y="807326"/>
                  </a:lnTo>
                  <a:lnTo>
                    <a:pt x="620674" y="801763"/>
                  </a:lnTo>
                  <a:lnTo>
                    <a:pt x="622414" y="795743"/>
                  </a:lnTo>
                  <a:lnTo>
                    <a:pt x="622604" y="789482"/>
                  </a:lnTo>
                  <a:close/>
                </a:path>
                <a:path extrusionOk="0" h="998219" w="1293495">
                  <a:moveTo>
                    <a:pt x="715010" y="0"/>
                  </a:moveTo>
                  <a:lnTo>
                    <a:pt x="681812" y="0"/>
                  </a:lnTo>
                  <a:lnTo>
                    <a:pt x="682498" y="2019"/>
                  </a:lnTo>
                  <a:lnTo>
                    <a:pt x="702284" y="30797"/>
                  </a:lnTo>
                  <a:lnTo>
                    <a:pt x="709777" y="22974"/>
                  </a:lnTo>
                  <a:lnTo>
                    <a:pt x="713397" y="14249"/>
                  </a:lnTo>
                  <a:lnTo>
                    <a:pt x="714717" y="4838"/>
                  </a:lnTo>
                  <a:lnTo>
                    <a:pt x="715010" y="0"/>
                  </a:lnTo>
                  <a:close/>
                </a:path>
                <a:path extrusionOk="0" h="998219" w="1293495">
                  <a:moveTo>
                    <a:pt x="736447" y="397852"/>
                  </a:moveTo>
                  <a:lnTo>
                    <a:pt x="732574" y="350520"/>
                  </a:lnTo>
                  <a:lnTo>
                    <a:pt x="722007" y="302552"/>
                  </a:lnTo>
                  <a:lnTo>
                    <a:pt x="706793" y="268478"/>
                  </a:lnTo>
                  <a:lnTo>
                    <a:pt x="701751" y="282600"/>
                  </a:lnTo>
                  <a:lnTo>
                    <a:pt x="696899" y="296430"/>
                  </a:lnTo>
                  <a:lnTo>
                    <a:pt x="694385" y="310159"/>
                  </a:lnTo>
                  <a:lnTo>
                    <a:pt x="696379" y="323989"/>
                  </a:lnTo>
                  <a:lnTo>
                    <a:pt x="699414" y="336448"/>
                  </a:lnTo>
                  <a:lnTo>
                    <a:pt x="700049" y="348462"/>
                  </a:lnTo>
                  <a:lnTo>
                    <a:pt x="698779" y="360311"/>
                  </a:lnTo>
                  <a:lnTo>
                    <a:pt x="696137" y="372262"/>
                  </a:lnTo>
                  <a:lnTo>
                    <a:pt x="694029" y="384009"/>
                  </a:lnTo>
                  <a:lnTo>
                    <a:pt x="694829" y="394830"/>
                  </a:lnTo>
                  <a:lnTo>
                    <a:pt x="699592" y="404444"/>
                  </a:lnTo>
                  <a:lnTo>
                    <a:pt x="709383" y="412546"/>
                  </a:lnTo>
                  <a:lnTo>
                    <a:pt x="714895" y="416814"/>
                  </a:lnTo>
                  <a:lnTo>
                    <a:pt x="719848" y="421919"/>
                  </a:lnTo>
                  <a:lnTo>
                    <a:pt x="725106" y="426694"/>
                  </a:lnTo>
                  <a:lnTo>
                    <a:pt x="731558" y="429958"/>
                  </a:lnTo>
                  <a:lnTo>
                    <a:pt x="736447" y="397852"/>
                  </a:lnTo>
                  <a:close/>
                </a:path>
                <a:path extrusionOk="0" h="998219" w="1293495">
                  <a:moveTo>
                    <a:pt x="908265" y="11417"/>
                  </a:moveTo>
                  <a:lnTo>
                    <a:pt x="905789" y="2476"/>
                  </a:lnTo>
                  <a:lnTo>
                    <a:pt x="904036" y="0"/>
                  </a:lnTo>
                  <a:lnTo>
                    <a:pt x="896505" y="0"/>
                  </a:lnTo>
                  <a:lnTo>
                    <a:pt x="883856" y="76200"/>
                  </a:lnTo>
                  <a:lnTo>
                    <a:pt x="881951" y="132334"/>
                  </a:lnTo>
                  <a:lnTo>
                    <a:pt x="880719" y="188569"/>
                  </a:lnTo>
                  <a:lnTo>
                    <a:pt x="876020" y="246799"/>
                  </a:lnTo>
                  <a:lnTo>
                    <a:pt x="876515" y="249377"/>
                  </a:lnTo>
                  <a:lnTo>
                    <a:pt x="878840" y="256222"/>
                  </a:lnTo>
                  <a:lnTo>
                    <a:pt x="881824" y="260350"/>
                  </a:lnTo>
                  <a:lnTo>
                    <a:pt x="892632" y="261785"/>
                  </a:lnTo>
                  <a:lnTo>
                    <a:pt x="895108" y="257124"/>
                  </a:lnTo>
                  <a:lnTo>
                    <a:pt x="902169" y="124155"/>
                  </a:lnTo>
                  <a:lnTo>
                    <a:pt x="903579" y="75806"/>
                  </a:lnTo>
                  <a:lnTo>
                    <a:pt x="907224" y="27482"/>
                  </a:lnTo>
                  <a:lnTo>
                    <a:pt x="908164" y="19735"/>
                  </a:lnTo>
                  <a:lnTo>
                    <a:pt x="908265" y="11417"/>
                  </a:lnTo>
                  <a:close/>
                </a:path>
                <a:path extrusionOk="0" h="998219" w="1293495">
                  <a:moveTo>
                    <a:pt x="1054366" y="655332"/>
                  </a:moveTo>
                  <a:lnTo>
                    <a:pt x="1054112" y="650570"/>
                  </a:lnTo>
                  <a:lnTo>
                    <a:pt x="1051788" y="597522"/>
                  </a:lnTo>
                  <a:lnTo>
                    <a:pt x="1049426" y="544474"/>
                  </a:lnTo>
                  <a:lnTo>
                    <a:pt x="1046975" y="491464"/>
                  </a:lnTo>
                  <a:lnTo>
                    <a:pt x="1044435" y="438492"/>
                  </a:lnTo>
                  <a:lnTo>
                    <a:pt x="1034034" y="383209"/>
                  </a:lnTo>
                  <a:lnTo>
                    <a:pt x="1027417" y="365163"/>
                  </a:lnTo>
                  <a:lnTo>
                    <a:pt x="1019987" y="378421"/>
                  </a:lnTo>
                  <a:lnTo>
                    <a:pt x="1015263" y="392087"/>
                  </a:lnTo>
                  <a:lnTo>
                    <a:pt x="1012939" y="406031"/>
                  </a:lnTo>
                  <a:lnTo>
                    <a:pt x="1012685" y="419785"/>
                  </a:lnTo>
                  <a:lnTo>
                    <a:pt x="1012291" y="457771"/>
                  </a:lnTo>
                  <a:lnTo>
                    <a:pt x="1009472" y="495300"/>
                  </a:lnTo>
                  <a:lnTo>
                    <a:pt x="1007922" y="532815"/>
                  </a:lnTo>
                  <a:lnTo>
                    <a:pt x="1011301" y="570407"/>
                  </a:lnTo>
                  <a:lnTo>
                    <a:pt x="1012583" y="577100"/>
                  </a:lnTo>
                  <a:lnTo>
                    <a:pt x="1011948" y="585381"/>
                  </a:lnTo>
                  <a:lnTo>
                    <a:pt x="1009116" y="591591"/>
                  </a:lnTo>
                  <a:lnTo>
                    <a:pt x="1002753" y="614591"/>
                  </a:lnTo>
                  <a:lnTo>
                    <a:pt x="1004887" y="635304"/>
                  </a:lnTo>
                  <a:lnTo>
                    <a:pt x="1014158" y="654202"/>
                  </a:lnTo>
                  <a:lnTo>
                    <a:pt x="1029208" y="671753"/>
                  </a:lnTo>
                  <a:lnTo>
                    <a:pt x="1033475" y="675868"/>
                  </a:lnTo>
                  <a:lnTo>
                    <a:pt x="1035812" y="682866"/>
                  </a:lnTo>
                  <a:lnTo>
                    <a:pt x="1051039" y="679742"/>
                  </a:lnTo>
                  <a:lnTo>
                    <a:pt x="1053071" y="672401"/>
                  </a:lnTo>
                  <a:lnTo>
                    <a:pt x="1054112" y="660146"/>
                  </a:lnTo>
                  <a:lnTo>
                    <a:pt x="1054366" y="655332"/>
                  </a:lnTo>
                  <a:close/>
                </a:path>
                <a:path extrusionOk="0" h="998219" w="1293495">
                  <a:moveTo>
                    <a:pt x="1094054" y="817079"/>
                  </a:moveTo>
                  <a:lnTo>
                    <a:pt x="1093165" y="808672"/>
                  </a:lnTo>
                  <a:lnTo>
                    <a:pt x="1089926" y="799744"/>
                  </a:lnTo>
                  <a:lnTo>
                    <a:pt x="1083386" y="789978"/>
                  </a:lnTo>
                  <a:lnTo>
                    <a:pt x="1073683" y="808672"/>
                  </a:lnTo>
                  <a:lnTo>
                    <a:pt x="1066838" y="827633"/>
                  </a:lnTo>
                  <a:lnTo>
                    <a:pt x="1061046" y="846429"/>
                  </a:lnTo>
                  <a:lnTo>
                    <a:pt x="1054506" y="864590"/>
                  </a:lnTo>
                  <a:lnTo>
                    <a:pt x="1047826" y="887958"/>
                  </a:lnTo>
                  <a:lnTo>
                    <a:pt x="1044956" y="912152"/>
                  </a:lnTo>
                  <a:lnTo>
                    <a:pt x="1042784" y="936561"/>
                  </a:lnTo>
                  <a:lnTo>
                    <a:pt x="1038237" y="960628"/>
                  </a:lnTo>
                  <a:lnTo>
                    <a:pt x="1036726" y="971562"/>
                  </a:lnTo>
                  <a:lnTo>
                    <a:pt x="1037996" y="983246"/>
                  </a:lnTo>
                  <a:lnTo>
                    <a:pt x="1042619" y="993000"/>
                  </a:lnTo>
                  <a:lnTo>
                    <a:pt x="1051140" y="998181"/>
                  </a:lnTo>
                  <a:lnTo>
                    <a:pt x="1061694" y="996581"/>
                  </a:lnTo>
                  <a:lnTo>
                    <a:pt x="1067409" y="988656"/>
                  </a:lnTo>
                  <a:lnTo>
                    <a:pt x="1070241" y="977734"/>
                  </a:lnTo>
                  <a:lnTo>
                    <a:pt x="1072172" y="967079"/>
                  </a:lnTo>
                  <a:lnTo>
                    <a:pt x="1079233" y="931900"/>
                  </a:lnTo>
                  <a:lnTo>
                    <a:pt x="1084884" y="896505"/>
                  </a:lnTo>
                  <a:lnTo>
                    <a:pt x="1089520" y="860933"/>
                  </a:lnTo>
                  <a:lnTo>
                    <a:pt x="1093558" y="825246"/>
                  </a:lnTo>
                  <a:lnTo>
                    <a:pt x="1094054" y="817079"/>
                  </a:lnTo>
                  <a:close/>
                </a:path>
                <a:path extrusionOk="0" h="998219" w="1293495">
                  <a:moveTo>
                    <a:pt x="1095883" y="164795"/>
                  </a:moveTo>
                  <a:lnTo>
                    <a:pt x="1093774" y="58915"/>
                  </a:lnTo>
                  <a:lnTo>
                    <a:pt x="1092187" y="0"/>
                  </a:lnTo>
                  <a:lnTo>
                    <a:pt x="1054900" y="0"/>
                  </a:lnTo>
                  <a:lnTo>
                    <a:pt x="1053795" y="95554"/>
                  </a:lnTo>
                  <a:lnTo>
                    <a:pt x="1053465" y="145694"/>
                  </a:lnTo>
                  <a:lnTo>
                    <a:pt x="1054506" y="161810"/>
                  </a:lnTo>
                  <a:lnTo>
                    <a:pt x="1057694" y="177558"/>
                  </a:lnTo>
                  <a:lnTo>
                    <a:pt x="1062799" y="192874"/>
                  </a:lnTo>
                  <a:lnTo>
                    <a:pt x="1069594" y="207657"/>
                  </a:lnTo>
                  <a:lnTo>
                    <a:pt x="1072172" y="212725"/>
                  </a:lnTo>
                  <a:lnTo>
                    <a:pt x="1074597" y="219570"/>
                  </a:lnTo>
                  <a:lnTo>
                    <a:pt x="1089037" y="216192"/>
                  </a:lnTo>
                  <a:lnTo>
                    <a:pt x="1091514" y="209994"/>
                  </a:lnTo>
                  <a:lnTo>
                    <a:pt x="1094854" y="184556"/>
                  </a:lnTo>
                  <a:lnTo>
                    <a:pt x="1095679" y="174688"/>
                  </a:lnTo>
                  <a:lnTo>
                    <a:pt x="1095883" y="164795"/>
                  </a:lnTo>
                  <a:close/>
                </a:path>
                <a:path extrusionOk="0" h="998219" w="1293495">
                  <a:moveTo>
                    <a:pt x="1292987" y="402945"/>
                  </a:moveTo>
                  <a:lnTo>
                    <a:pt x="1291577" y="367817"/>
                  </a:lnTo>
                  <a:lnTo>
                    <a:pt x="1286891" y="333933"/>
                  </a:lnTo>
                  <a:lnTo>
                    <a:pt x="1282915" y="300723"/>
                  </a:lnTo>
                  <a:lnTo>
                    <a:pt x="1278991" y="267741"/>
                  </a:lnTo>
                  <a:lnTo>
                    <a:pt x="1272222" y="235204"/>
                  </a:lnTo>
                  <a:lnTo>
                    <a:pt x="1262799" y="203200"/>
                  </a:lnTo>
                  <a:lnTo>
                    <a:pt x="1250911" y="171792"/>
                  </a:lnTo>
                  <a:lnTo>
                    <a:pt x="1248143" y="186956"/>
                  </a:lnTo>
                  <a:lnTo>
                    <a:pt x="1246187" y="202069"/>
                  </a:lnTo>
                  <a:lnTo>
                    <a:pt x="1244612" y="217106"/>
                  </a:lnTo>
                  <a:lnTo>
                    <a:pt x="1243025" y="232067"/>
                  </a:lnTo>
                  <a:lnTo>
                    <a:pt x="1242364" y="266090"/>
                  </a:lnTo>
                  <a:lnTo>
                    <a:pt x="1246035" y="299796"/>
                  </a:lnTo>
                  <a:lnTo>
                    <a:pt x="1250607" y="333413"/>
                  </a:lnTo>
                  <a:lnTo>
                    <a:pt x="1252702" y="367207"/>
                  </a:lnTo>
                  <a:lnTo>
                    <a:pt x="1254391" y="386638"/>
                  </a:lnTo>
                  <a:lnTo>
                    <a:pt x="1260157" y="404812"/>
                  </a:lnTo>
                  <a:lnTo>
                    <a:pt x="1270812" y="422363"/>
                  </a:lnTo>
                  <a:lnTo>
                    <a:pt x="1287132" y="439877"/>
                  </a:lnTo>
                  <a:lnTo>
                    <a:pt x="1292987" y="402945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7853913" y="5702794"/>
            <a:ext cx="2855595" cy="1838556"/>
            <a:chOff x="7838217" y="4947828"/>
            <a:chExt cx="2855595" cy="1838556"/>
          </a:xfrm>
        </p:grpSpPr>
        <p:sp>
          <p:nvSpPr>
            <p:cNvPr id="254" name="Google Shape;254;p14"/>
            <p:cNvSpPr/>
            <p:nvPr/>
          </p:nvSpPr>
          <p:spPr>
            <a:xfrm>
              <a:off x="7838217" y="4947828"/>
              <a:ext cx="2855595" cy="1838325"/>
            </a:xfrm>
            <a:custGeom>
              <a:rect b="b" l="l" r="r" t="t"/>
              <a:pathLst>
                <a:path extrusionOk="0" h="1838325" w="2855595">
                  <a:moveTo>
                    <a:pt x="2855182" y="1837933"/>
                  </a:moveTo>
                  <a:lnTo>
                    <a:pt x="0" y="1837933"/>
                  </a:lnTo>
                  <a:lnTo>
                    <a:pt x="11131" y="1804761"/>
                  </a:lnTo>
                  <a:lnTo>
                    <a:pt x="31341" y="1759753"/>
                  </a:lnTo>
                  <a:lnTo>
                    <a:pt x="58330" y="1714918"/>
                  </a:lnTo>
                  <a:lnTo>
                    <a:pt x="93691" y="1670663"/>
                  </a:lnTo>
                  <a:lnTo>
                    <a:pt x="139020" y="1627393"/>
                  </a:lnTo>
                  <a:lnTo>
                    <a:pt x="174785" y="1597552"/>
                  </a:lnTo>
                  <a:lnTo>
                    <a:pt x="216637" y="1569738"/>
                  </a:lnTo>
                  <a:lnTo>
                    <a:pt x="261328" y="1544274"/>
                  </a:lnTo>
                  <a:lnTo>
                    <a:pt x="305610" y="1521483"/>
                  </a:lnTo>
                  <a:lnTo>
                    <a:pt x="346233" y="1501688"/>
                  </a:lnTo>
                  <a:lnTo>
                    <a:pt x="391400" y="1481228"/>
                  </a:lnTo>
                  <a:lnTo>
                    <a:pt x="436899" y="1463100"/>
                  </a:lnTo>
                  <a:lnTo>
                    <a:pt x="482694" y="1447131"/>
                  </a:lnTo>
                  <a:lnTo>
                    <a:pt x="528744" y="1433148"/>
                  </a:lnTo>
                  <a:lnTo>
                    <a:pt x="575013" y="1420980"/>
                  </a:lnTo>
                  <a:lnTo>
                    <a:pt x="621460" y="1410452"/>
                  </a:lnTo>
                  <a:lnTo>
                    <a:pt x="668049" y="1401394"/>
                  </a:lnTo>
                  <a:lnTo>
                    <a:pt x="714739" y="1393631"/>
                  </a:lnTo>
                  <a:lnTo>
                    <a:pt x="761494" y="1386992"/>
                  </a:lnTo>
                  <a:lnTo>
                    <a:pt x="808273" y="1381304"/>
                  </a:lnTo>
                  <a:lnTo>
                    <a:pt x="855040" y="1376393"/>
                  </a:lnTo>
                  <a:lnTo>
                    <a:pt x="901754" y="1372088"/>
                  </a:lnTo>
                  <a:lnTo>
                    <a:pt x="1087325" y="1357471"/>
                  </a:lnTo>
                  <a:lnTo>
                    <a:pt x="1178799" y="1349307"/>
                  </a:lnTo>
                  <a:lnTo>
                    <a:pt x="1224073" y="1344407"/>
                  </a:lnTo>
                  <a:lnTo>
                    <a:pt x="1268988" y="1338732"/>
                  </a:lnTo>
                  <a:lnTo>
                    <a:pt x="1313504" y="1332108"/>
                  </a:lnTo>
                  <a:lnTo>
                    <a:pt x="1357583" y="1324363"/>
                  </a:lnTo>
                  <a:lnTo>
                    <a:pt x="1401187" y="1315325"/>
                  </a:lnTo>
                  <a:lnTo>
                    <a:pt x="1444278" y="1304821"/>
                  </a:lnTo>
                  <a:lnTo>
                    <a:pt x="1486816" y="1292678"/>
                  </a:lnTo>
                  <a:lnTo>
                    <a:pt x="1528763" y="1278724"/>
                  </a:lnTo>
                  <a:lnTo>
                    <a:pt x="1570081" y="1262785"/>
                  </a:lnTo>
                  <a:lnTo>
                    <a:pt x="1610732" y="1244690"/>
                  </a:lnTo>
                  <a:lnTo>
                    <a:pt x="1650676" y="1224266"/>
                  </a:lnTo>
                  <a:lnTo>
                    <a:pt x="1689875" y="1201340"/>
                  </a:lnTo>
                  <a:lnTo>
                    <a:pt x="1728291" y="1175739"/>
                  </a:lnTo>
                  <a:lnTo>
                    <a:pt x="1765885" y="1147292"/>
                  </a:lnTo>
                  <a:lnTo>
                    <a:pt x="1802619" y="1115824"/>
                  </a:lnTo>
                  <a:lnTo>
                    <a:pt x="1834943" y="1084852"/>
                  </a:lnTo>
                  <a:lnTo>
                    <a:pt x="1865478" y="1052579"/>
                  </a:lnTo>
                  <a:lnTo>
                    <a:pt x="1894358" y="1019119"/>
                  </a:lnTo>
                  <a:lnTo>
                    <a:pt x="1921718" y="984588"/>
                  </a:lnTo>
                  <a:lnTo>
                    <a:pt x="1947691" y="949103"/>
                  </a:lnTo>
                  <a:lnTo>
                    <a:pt x="1972412" y="912778"/>
                  </a:lnTo>
                  <a:lnTo>
                    <a:pt x="1996015" y="875731"/>
                  </a:lnTo>
                  <a:lnTo>
                    <a:pt x="2018635" y="838076"/>
                  </a:lnTo>
                  <a:lnTo>
                    <a:pt x="2040405" y="799929"/>
                  </a:lnTo>
                  <a:lnTo>
                    <a:pt x="2061460" y="761406"/>
                  </a:lnTo>
                  <a:lnTo>
                    <a:pt x="2081934" y="722623"/>
                  </a:lnTo>
                  <a:lnTo>
                    <a:pt x="2101961" y="683696"/>
                  </a:lnTo>
                  <a:lnTo>
                    <a:pt x="2121676" y="644740"/>
                  </a:lnTo>
                  <a:lnTo>
                    <a:pt x="2160705" y="567206"/>
                  </a:lnTo>
                  <a:lnTo>
                    <a:pt x="2180287" y="528858"/>
                  </a:lnTo>
                  <a:lnTo>
                    <a:pt x="2200094" y="490945"/>
                  </a:lnTo>
                  <a:lnTo>
                    <a:pt x="2220260" y="453583"/>
                  </a:lnTo>
                  <a:lnTo>
                    <a:pt x="2240918" y="416886"/>
                  </a:lnTo>
                  <a:lnTo>
                    <a:pt x="2262204" y="380971"/>
                  </a:lnTo>
                  <a:lnTo>
                    <a:pt x="2284250" y="345953"/>
                  </a:lnTo>
                  <a:lnTo>
                    <a:pt x="2307193" y="311948"/>
                  </a:lnTo>
                  <a:lnTo>
                    <a:pt x="2331165" y="279073"/>
                  </a:lnTo>
                  <a:lnTo>
                    <a:pt x="2356301" y="247442"/>
                  </a:lnTo>
                  <a:lnTo>
                    <a:pt x="2382735" y="217172"/>
                  </a:lnTo>
                  <a:lnTo>
                    <a:pt x="2410602" y="188378"/>
                  </a:lnTo>
                  <a:lnTo>
                    <a:pt x="2440036" y="161176"/>
                  </a:lnTo>
                  <a:lnTo>
                    <a:pt x="2471170" y="135682"/>
                  </a:lnTo>
                  <a:lnTo>
                    <a:pt x="2504140" y="112011"/>
                  </a:lnTo>
                  <a:lnTo>
                    <a:pt x="2539079" y="90280"/>
                  </a:lnTo>
                  <a:lnTo>
                    <a:pt x="2612777" y="54269"/>
                  </a:lnTo>
                  <a:lnTo>
                    <a:pt x="2657055" y="37880"/>
                  </a:lnTo>
                  <a:lnTo>
                    <a:pt x="2701214" y="25064"/>
                  </a:lnTo>
                  <a:lnTo>
                    <a:pt x="2748013" y="14766"/>
                  </a:lnTo>
                  <a:lnTo>
                    <a:pt x="2797587" y="7101"/>
                  </a:lnTo>
                  <a:lnTo>
                    <a:pt x="2850985" y="387"/>
                  </a:lnTo>
                  <a:lnTo>
                    <a:pt x="2855182" y="0"/>
                  </a:lnTo>
                  <a:lnTo>
                    <a:pt x="2855182" y="1837933"/>
                  </a:lnTo>
                  <a:close/>
                </a:path>
              </a:pathLst>
            </a:custGeom>
            <a:solidFill>
              <a:srgbClr val="2E65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9812604" y="5858319"/>
              <a:ext cx="158750" cy="711835"/>
            </a:xfrm>
            <a:custGeom>
              <a:rect b="b" l="l" r="r" t="t"/>
              <a:pathLst>
                <a:path extrusionOk="0" h="711834" w="158750">
                  <a:moveTo>
                    <a:pt x="61849" y="424662"/>
                  </a:moveTo>
                  <a:lnTo>
                    <a:pt x="42722" y="383590"/>
                  </a:lnTo>
                  <a:lnTo>
                    <a:pt x="35750" y="376262"/>
                  </a:lnTo>
                  <a:lnTo>
                    <a:pt x="29565" y="368287"/>
                  </a:lnTo>
                  <a:lnTo>
                    <a:pt x="24434" y="359371"/>
                  </a:lnTo>
                  <a:lnTo>
                    <a:pt x="21666" y="353364"/>
                  </a:lnTo>
                  <a:lnTo>
                    <a:pt x="16700" y="349402"/>
                  </a:lnTo>
                  <a:lnTo>
                    <a:pt x="0" y="372592"/>
                  </a:lnTo>
                  <a:lnTo>
                    <a:pt x="0" y="385546"/>
                  </a:lnTo>
                  <a:lnTo>
                    <a:pt x="279" y="392010"/>
                  </a:lnTo>
                  <a:lnTo>
                    <a:pt x="2578" y="424395"/>
                  </a:lnTo>
                  <a:lnTo>
                    <a:pt x="5054" y="456780"/>
                  </a:lnTo>
                  <a:lnTo>
                    <a:pt x="7073" y="489178"/>
                  </a:lnTo>
                  <a:lnTo>
                    <a:pt x="8915" y="550341"/>
                  </a:lnTo>
                  <a:lnTo>
                    <a:pt x="13766" y="607517"/>
                  </a:lnTo>
                  <a:lnTo>
                    <a:pt x="16992" y="635990"/>
                  </a:lnTo>
                  <a:lnTo>
                    <a:pt x="18745" y="654050"/>
                  </a:lnTo>
                  <a:lnTo>
                    <a:pt x="21183" y="672706"/>
                  </a:lnTo>
                  <a:lnTo>
                    <a:pt x="26136" y="691896"/>
                  </a:lnTo>
                  <a:lnTo>
                    <a:pt x="35407" y="711542"/>
                  </a:lnTo>
                  <a:lnTo>
                    <a:pt x="46799" y="662838"/>
                  </a:lnTo>
                  <a:lnTo>
                    <a:pt x="54063" y="614591"/>
                  </a:lnTo>
                  <a:lnTo>
                    <a:pt x="58178" y="566712"/>
                  </a:lnTo>
                  <a:lnTo>
                    <a:pt x="60172" y="519150"/>
                  </a:lnTo>
                  <a:lnTo>
                    <a:pt x="61061" y="471830"/>
                  </a:lnTo>
                  <a:lnTo>
                    <a:pt x="61849" y="424662"/>
                  </a:lnTo>
                  <a:close/>
                </a:path>
                <a:path extrusionOk="0" h="711834" w="158750">
                  <a:moveTo>
                    <a:pt x="158140" y="50914"/>
                  </a:moveTo>
                  <a:lnTo>
                    <a:pt x="156413" y="32321"/>
                  </a:lnTo>
                  <a:lnTo>
                    <a:pt x="149504" y="15227"/>
                  </a:lnTo>
                  <a:lnTo>
                    <a:pt x="135966" y="0"/>
                  </a:lnTo>
                  <a:lnTo>
                    <a:pt x="106045" y="0"/>
                  </a:lnTo>
                  <a:lnTo>
                    <a:pt x="101841" y="49898"/>
                  </a:lnTo>
                  <a:lnTo>
                    <a:pt x="101346" y="110020"/>
                  </a:lnTo>
                  <a:lnTo>
                    <a:pt x="104089" y="173393"/>
                  </a:lnTo>
                  <a:lnTo>
                    <a:pt x="109601" y="233045"/>
                  </a:lnTo>
                  <a:lnTo>
                    <a:pt x="117436" y="282003"/>
                  </a:lnTo>
                  <a:lnTo>
                    <a:pt x="127127" y="313283"/>
                  </a:lnTo>
                  <a:lnTo>
                    <a:pt x="135547" y="296418"/>
                  </a:lnTo>
                  <a:lnTo>
                    <a:pt x="143713" y="271487"/>
                  </a:lnTo>
                  <a:lnTo>
                    <a:pt x="149212" y="245224"/>
                  </a:lnTo>
                  <a:lnTo>
                    <a:pt x="149606" y="224383"/>
                  </a:lnTo>
                  <a:lnTo>
                    <a:pt x="147116" y="207035"/>
                  </a:lnTo>
                  <a:lnTo>
                    <a:pt x="146227" y="189941"/>
                  </a:lnTo>
                  <a:lnTo>
                    <a:pt x="146786" y="172745"/>
                  </a:lnTo>
                  <a:lnTo>
                    <a:pt x="148666" y="155079"/>
                  </a:lnTo>
                  <a:lnTo>
                    <a:pt x="150799" y="134150"/>
                  </a:lnTo>
                  <a:lnTo>
                    <a:pt x="152082" y="112979"/>
                  </a:lnTo>
                  <a:lnTo>
                    <a:pt x="153530" y="91757"/>
                  </a:lnTo>
                  <a:lnTo>
                    <a:pt x="156146" y="70650"/>
                  </a:lnTo>
                  <a:lnTo>
                    <a:pt x="158140" y="50914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256" name="Google Shape;256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620290" y="6489704"/>
              <a:ext cx="73109" cy="233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14"/>
            <p:cNvSpPr/>
            <p:nvPr/>
          </p:nvSpPr>
          <p:spPr>
            <a:xfrm>
              <a:off x="9445460" y="5895479"/>
              <a:ext cx="1070610" cy="890905"/>
            </a:xfrm>
            <a:custGeom>
              <a:rect b="b" l="l" r="r" t="t"/>
              <a:pathLst>
                <a:path extrusionOk="0" h="890904" w="1070609">
                  <a:moveTo>
                    <a:pt x="52425" y="755751"/>
                  </a:moveTo>
                  <a:lnTo>
                    <a:pt x="48641" y="720966"/>
                  </a:lnTo>
                  <a:lnTo>
                    <a:pt x="43891" y="686257"/>
                  </a:lnTo>
                  <a:lnTo>
                    <a:pt x="41732" y="651370"/>
                  </a:lnTo>
                  <a:lnTo>
                    <a:pt x="39992" y="631317"/>
                  </a:lnTo>
                  <a:lnTo>
                    <a:pt x="34010" y="612546"/>
                  </a:lnTo>
                  <a:lnTo>
                    <a:pt x="22974" y="594423"/>
                  </a:lnTo>
                  <a:lnTo>
                    <a:pt x="6070" y="576313"/>
                  </a:lnTo>
                  <a:lnTo>
                    <a:pt x="0" y="614476"/>
                  </a:lnTo>
                  <a:lnTo>
                    <a:pt x="1473" y="650760"/>
                  </a:lnTo>
                  <a:lnTo>
                    <a:pt x="6337" y="685736"/>
                  </a:lnTo>
                  <a:lnTo>
                    <a:pt x="10477" y="719988"/>
                  </a:lnTo>
                  <a:lnTo>
                    <a:pt x="14516" y="754049"/>
                  </a:lnTo>
                  <a:lnTo>
                    <a:pt x="21526" y="787641"/>
                  </a:lnTo>
                  <a:lnTo>
                    <a:pt x="31292" y="820674"/>
                  </a:lnTo>
                  <a:lnTo>
                    <a:pt x="43624" y="853084"/>
                  </a:lnTo>
                  <a:lnTo>
                    <a:pt x="46443" y="837450"/>
                  </a:lnTo>
                  <a:lnTo>
                    <a:pt x="48463" y="821855"/>
                  </a:lnTo>
                  <a:lnTo>
                    <a:pt x="50088" y="806323"/>
                  </a:lnTo>
                  <a:lnTo>
                    <a:pt x="51752" y="790867"/>
                  </a:lnTo>
                  <a:lnTo>
                    <a:pt x="52425" y="755751"/>
                  </a:lnTo>
                  <a:close/>
                </a:path>
                <a:path extrusionOk="0" h="890904" w="1070609">
                  <a:moveTo>
                    <a:pt x="248069" y="880021"/>
                  </a:moveTo>
                  <a:lnTo>
                    <a:pt x="238366" y="831342"/>
                  </a:lnTo>
                  <a:lnTo>
                    <a:pt x="228714" y="810869"/>
                  </a:lnTo>
                  <a:lnTo>
                    <a:pt x="226136" y="803770"/>
                  </a:lnTo>
                  <a:lnTo>
                    <a:pt x="205193" y="839914"/>
                  </a:lnTo>
                  <a:lnTo>
                    <a:pt x="204114" y="860272"/>
                  </a:lnTo>
                  <a:lnTo>
                    <a:pt x="204673" y="890282"/>
                  </a:lnTo>
                  <a:lnTo>
                    <a:pt x="247992" y="890282"/>
                  </a:lnTo>
                  <a:lnTo>
                    <a:pt x="248069" y="880021"/>
                  </a:lnTo>
                  <a:close/>
                </a:path>
                <a:path extrusionOk="0" h="890904" w="1070609">
                  <a:moveTo>
                    <a:pt x="265353" y="27508"/>
                  </a:moveTo>
                  <a:lnTo>
                    <a:pt x="264033" y="15455"/>
                  </a:lnTo>
                  <a:lnTo>
                    <a:pt x="259245" y="5384"/>
                  </a:lnTo>
                  <a:lnTo>
                    <a:pt x="250444" y="0"/>
                  </a:lnTo>
                  <a:lnTo>
                    <a:pt x="239522" y="1701"/>
                  </a:lnTo>
                  <a:lnTo>
                    <a:pt x="233629" y="9893"/>
                  </a:lnTo>
                  <a:lnTo>
                    <a:pt x="230695" y="21170"/>
                  </a:lnTo>
                  <a:lnTo>
                    <a:pt x="228714" y="32143"/>
                  </a:lnTo>
                  <a:lnTo>
                    <a:pt x="221361" y="68453"/>
                  </a:lnTo>
                  <a:lnTo>
                    <a:pt x="215506" y="105003"/>
                  </a:lnTo>
                  <a:lnTo>
                    <a:pt x="210693" y="141732"/>
                  </a:lnTo>
                  <a:lnTo>
                    <a:pt x="206540" y="178587"/>
                  </a:lnTo>
                  <a:lnTo>
                    <a:pt x="205994" y="186994"/>
                  </a:lnTo>
                  <a:lnTo>
                    <a:pt x="206921" y="195656"/>
                  </a:lnTo>
                  <a:lnTo>
                    <a:pt x="210273" y="204889"/>
                  </a:lnTo>
                  <a:lnTo>
                    <a:pt x="217055" y="214960"/>
                  </a:lnTo>
                  <a:lnTo>
                    <a:pt x="227088" y="195681"/>
                  </a:lnTo>
                  <a:lnTo>
                    <a:pt x="234162" y="176110"/>
                  </a:lnTo>
                  <a:lnTo>
                    <a:pt x="240169" y="156692"/>
                  </a:lnTo>
                  <a:lnTo>
                    <a:pt x="246976" y="137909"/>
                  </a:lnTo>
                  <a:lnTo>
                    <a:pt x="253873" y="113817"/>
                  </a:lnTo>
                  <a:lnTo>
                    <a:pt x="256844" y="88861"/>
                  </a:lnTo>
                  <a:lnTo>
                    <a:pt x="259080" y="63652"/>
                  </a:lnTo>
                  <a:lnTo>
                    <a:pt x="263791" y="38798"/>
                  </a:lnTo>
                  <a:lnTo>
                    <a:pt x="265353" y="27508"/>
                  </a:lnTo>
                  <a:close/>
                </a:path>
                <a:path extrusionOk="0" h="890904" w="1070609">
                  <a:moveTo>
                    <a:pt x="300558" y="396011"/>
                  </a:moveTo>
                  <a:lnTo>
                    <a:pt x="298348" y="374637"/>
                  </a:lnTo>
                  <a:lnTo>
                    <a:pt x="288747" y="355130"/>
                  </a:lnTo>
                  <a:lnTo>
                    <a:pt x="273164" y="336994"/>
                  </a:lnTo>
                  <a:lnTo>
                    <a:pt x="268744" y="332727"/>
                  </a:lnTo>
                  <a:lnTo>
                    <a:pt x="266369" y="325539"/>
                  </a:lnTo>
                  <a:lnTo>
                    <a:pt x="247116" y="353910"/>
                  </a:lnTo>
                  <a:lnTo>
                    <a:pt x="247370" y="358876"/>
                  </a:lnTo>
                  <a:lnTo>
                    <a:pt x="249783" y="413651"/>
                  </a:lnTo>
                  <a:lnTo>
                    <a:pt x="252247" y="468401"/>
                  </a:lnTo>
                  <a:lnTo>
                    <a:pt x="254762" y="523125"/>
                  </a:lnTo>
                  <a:lnTo>
                    <a:pt x="257390" y="577799"/>
                  </a:lnTo>
                  <a:lnTo>
                    <a:pt x="262851" y="616102"/>
                  </a:lnTo>
                  <a:lnTo>
                    <a:pt x="275056" y="653503"/>
                  </a:lnTo>
                  <a:lnTo>
                    <a:pt x="282714" y="639838"/>
                  </a:lnTo>
                  <a:lnTo>
                    <a:pt x="287578" y="625703"/>
                  </a:lnTo>
                  <a:lnTo>
                    <a:pt x="289979" y="611276"/>
                  </a:lnTo>
                  <a:lnTo>
                    <a:pt x="290220" y="597115"/>
                  </a:lnTo>
                  <a:lnTo>
                    <a:pt x="290664" y="557885"/>
                  </a:lnTo>
                  <a:lnTo>
                    <a:pt x="293598" y="519163"/>
                  </a:lnTo>
                  <a:lnTo>
                    <a:pt x="295211" y="480441"/>
                  </a:lnTo>
                  <a:lnTo>
                    <a:pt x="291719" y="441617"/>
                  </a:lnTo>
                  <a:lnTo>
                    <a:pt x="290385" y="434682"/>
                  </a:lnTo>
                  <a:lnTo>
                    <a:pt x="291071" y="426148"/>
                  </a:lnTo>
                  <a:lnTo>
                    <a:pt x="294005" y="419747"/>
                  </a:lnTo>
                  <a:lnTo>
                    <a:pt x="300558" y="396011"/>
                  </a:lnTo>
                  <a:close/>
                </a:path>
                <a:path extrusionOk="0" h="890904" w="1070609">
                  <a:moveTo>
                    <a:pt x="431812" y="775690"/>
                  </a:moveTo>
                  <a:lnTo>
                    <a:pt x="431266" y="773010"/>
                  </a:lnTo>
                  <a:lnTo>
                    <a:pt x="428891" y="765962"/>
                  </a:lnTo>
                  <a:lnTo>
                    <a:pt x="425818" y="761707"/>
                  </a:lnTo>
                  <a:lnTo>
                    <a:pt x="414553" y="760222"/>
                  </a:lnTo>
                  <a:lnTo>
                    <a:pt x="412026" y="765022"/>
                  </a:lnTo>
                  <a:lnTo>
                    <a:pt x="404761" y="890282"/>
                  </a:lnTo>
                  <a:lnTo>
                    <a:pt x="425665" y="890282"/>
                  </a:lnTo>
                  <a:lnTo>
                    <a:pt x="426021" y="870597"/>
                  </a:lnTo>
                  <a:lnTo>
                    <a:pt x="427443" y="824191"/>
                  </a:lnTo>
                  <a:lnTo>
                    <a:pt x="431812" y="775690"/>
                  </a:lnTo>
                  <a:close/>
                </a:path>
                <a:path extrusionOk="0" h="890904" w="1070609">
                  <a:moveTo>
                    <a:pt x="620268" y="634047"/>
                  </a:moveTo>
                  <a:lnTo>
                    <a:pt x="619429" y="622871"/>
                  </a:lnTo>
                  <a:lnTo>
                    <a:pt x="614489" y="612952"/>
                  </a:lnTo>
                  <a:lnTo>
                    <a:pt x="604354" y="604583"/>
                  </a:lnTo>
                  <a:lnTo>
                    <a:pt x="598627" y="600163"/>
                  </a:lnTo>
                  <a:lnTo>
                    <a:pt x="593496" y="594880"/>
                  </a:lnTo>
                  <a:lnTo>
                    <a:pt x="588048" y="589953"/>
                  </a:lnTo>
                  <a:lnTo>
                    <a:pt x="581393" y="586574"/>
                  </a:lnTo>
                  <a:lnTo>
                    <a:pt x="576300" y="619734"/>
                  </a:lnTo>
                  <a:lnTo>
                    <a:pt x="580301" y="668591"/>
                  </a:lnTo>
                  <a:lnTo>
                    <a:pt x="591248" y="718108"/>
                  </a:lnTo>
                  <a:lnTo>
                    <a:pt x="606983" y="753262"/>
                  </a:lnTo>
                  <a:lnTo>
                    <a:pt x="612228" y="738708"/>
                  </a:lnTo>
                  <a:lnTo>
                    <a:pt x="617270" y="724433"/>
                  </a:lnTo>
                  <a:lnTo>
                    <a:pt x="619861" y="710260"/>
                  </a:lnTo>
                  <a:lnTo>
                    <a:pt x="617804" y="695972"/>
                  </a:lnTo>
                  <a:lnTo>
                    <a:pt x="614641" y="683133"/>
                  </a:lnTo>
                  <a:lnTo>
                    <a:pt x="614006" y="670737"/>
                  </a:lnTo>
                  <a:lnTo>
                    <a:pt x="615327" y="658507"/>
                  </a:lnTo>
                  <a:lnTo>
                    <a:pt x="618096" y="646176"/>
                  </a:lnTo>
                  <a:lnTo>
                    <a:pt x="620268" y="634047"/>
                  </a:lnTo>
                  <a:close/>
                </a:path>
                <a:path extrusionOk="0" h="890904" w="1070609">
                  <a:moveTo>
                    <a:pt x="743966" y="271856"/>
                  </a:moveTo>
                  <a:lnTo>
                    <a:pt x="741680" y="242735"/>
                  </a:lnTo>
                  <a:lnTo>
                    <a:pt x="730123" y="215988"/>
                  </a:lnTo>
                  <a:lnTo>
                    <a:pt x="707301" y="192036"/>
                  </a:lnTo>
                  <a:lnTo>
                    <a:pt x="700278" y="197065"/>
                  </a:lnTo>
                  <a:lnTo>
                    <a:pt x="696188" y="202806"/>
                  </a:lnTo>
                  <a:lnTo>
                    <a:pt x="694372" y="209042"/>
                  </a:lnTo>
                  <a:lnTo>
                    <a:pt x="694194" y="215506"/>
                  </a:lnTo>
                  <a:lnTo>
                    <a:pt x="697496" y="262674"/>
                  </a:lnTo>
                  <a:lnTo>
                    <a:pt x="701382" y="309803"/>
                  </a:lnTo>
                  <a:lnTo>
                    <a:pt x="706716" y="356781"/>
                  </a:lnTo>
                  <a:lnTo>
                    <a:pt x="714387" y="403517"/>
                  </a:lnTo>
                  <a:lnTo>
                    <a:pt x="716622" y="413499"/>
                  </a:lnTo>
                  <a:lnTo>
                    <a:pt x="723074" y="412699"/>
                  </a:lnTo>
                  <a:lnTo>
                    <a:pt x="726948" y="412305"/>
                  </a:lnTo>
                  <a:lnTo>
                    <a:pt x="730415" y="408978"/>
                  </a:lnTo>
                  <a:lnTo>
                    <a:pt x="729869" y="405104"/>
                  </a:lnTo>
                  <a:lnTo>
                    <a:pt x="732193" y="385000"/>
                  </a:lnTo>
                  <a:lnTo>
                    <a:pt x="739432" y="365226"/>
                  </a:lnTo>
                  <a:lnTo>
                    <a:pt x="743216" y="345097"/>
                  </a:lnTo>
                  <a:lnTo>
                    <a:pt x="735177" y="323951"/>
                  </a:lnTo>
                  <a:lnTo>
                    <a:pt x="732256" y="320230"/>
                  </a:lnTo>
                  <a:lnTo>
                    <a:pt x="737209" y="309956"/>
                  </a:lnTo>
                  <a:lnTo>
                    <a:pt x="738949" y="302907"/>
                  </a:lnTo>
                  <a:lnTo>
                    <a:pt x="743966" y="271856"/>
                  </a:lnTo>
                  <a:close/>
                </a:path>
                <a:path extrusionOk="0" h="890904" w="1070609">
                  <a:moveTo>
                    <a:pt x="893178" y="667905"/>
                  </a:moveTo>
                  <a:lnTo>
                    <a:pt x="873874" y="625906"/>
                  </a:lnTo>
                  <a:lnTo>
                    <a:pt x="866546" y="617562"/>
                  </a:lnTo>
                  <a:lnTo>
                    <a:pt x="859777" y="608761"/>
                  </a:lnTo>
                  <a:lnTo>
                    <a:pt x="853643" y="599376"/>
                  </a:lnTo>
                  <a:lnTo>
                    <a:pt x="849922" y="593128"/>
                  </a:lnTo>
                  <a:lnTo>
                    <a:pt x="844423" y="586727"/>
                  </a:lnTo>
                  <a:lnTo>
                    <a:pt x="827900" y="592429"/>
                  </a:lnTo>
                  <a:lnTo>
                    <a:pt x="823582" y="598982"/>
                  </a:lnTo>
                  <a:lnTo>
                    <a:pt x="822540" y="606577"/>
                  </a:lnTo>
                  <a:lnTo>
                    <a:pt x="821448" y="613765"/>
                  </a:lnTo>
                  <a:lnTo>
                    <a:pt x="821601" y="621258"/>
                  </a:lnTo>
                  <a:lnTo>
                    <a:pt x="825614" y="664527"/>
                  </a:lnTo>
                  <a:lnTo>
                    <a:pt x="832243" y="735342"/>
                  </a:lnTo>
                  <a:lnTo>
                    <a:pt x="835634" y="772464"/>
                  </a:lnTo>
                  <a:lnTo>
                    <a:pt x="847750" y="823760"/>
                  </a:lnTo>
                  <a:lnTo>
                    <a:pt x="861517" y="849833"/>
                  </a:lnTo>
                  <a:lnTo>
                    <a:pt x="866609" y="848144"/>
                  </a:lnTo>
                  <a:lnTo>
                    <a:pt x="871804" y="842810"/>
                  </a:lnTo>
                  <a:lnTo>
                    <a:pt x="875423" y="838047"/>
                  </a:lnTo>
                  <a:lnTo>
                    <a:pt x="877951" y="831646"/>
                  </a:lnTo>
                  <a:lnTo>
                    <a:pt x="878598" y="825792"/>
                  </a:lnTo>
                  <a:lnTo>
                    <a:pt x="882777" y="795629"/>
                  </a:lnTo>
                  <a:lnTo>
                    <a:pt x="887742" y="765543"/>
                  </a:lnTo>
                  <a:lnTo>
                    <a:pt x="891768" y="735342"/>
                  </a:lnTo>
                  <a:lnTo>
                    <a:pt x="893178" y="704799"/>
                  </a:lnTo>
                  <a:lnTo>
                    <a:pt x="893000" y="677024"/>
                  </a:lnTo>
                  <a:lnTo>
                    <a:pt x="893178" y="667905"/>
                  </a:lnTo>
                  <a:close/>
                </a:path>
                <a:path extrusionOk="0" h="890904" w="1070609">
                  <a:moveTo>
                    <a:pt x="992771" y="890282"/>
                  </a:moveTo>
                  <a:lnTo>
                    <a:pt x="976922" y="869899"/>
                  </a:lnTo>
                  <a:lnTo>
                    <a:pt x="967232" y="883526"/>
                  </a:lnTo>
                  <a:lnTo>
                    <a:pt x="964653" y="890282"/>
                  </a:lnTo>
                  <a:lnTo>
                    <a:pt x="992771" y="890282"/>
                  </a:lnTo>
                  <a:close/>
                </a:path>
                <a:path extrusionOk="0" h="890904" w="1070609">
                  <a:moveTo>
                    <a:pt x="1011897" y="146443"/>
                  </a:moveTo>
                  <a:lnTo>
                    <a:pt x="986396" y="104076"/>
                  </a:lnTo>
                  <a:lnTo>
                    <a:pt x="979944" y="98221"/>
                  </a:lnTo>
                  <a:lnTo>
                    <a:pt x="971423" y="100761"/>
                  </a:lnTo>
                  <a:lnTo>
                    <a:pt x="953008" y="164693"/>
                  </a:lnTo>
                  <a:lnTo>
                    <a:pt x="947839" y="229539"/>
                  </a:lnTo>
                  <a:lnTo>
                    <a:pt x="947407" y="261988"/>
                  </a:lnTo>
                  <a:lnTo>
                    <a:pt x="947915" y="287489"/>
                  </a:lnTo>
                  <a:lnTo>
                    <a:pt x="950150" y="313093"/>
                  </a:lnTo>
                  <a:lnTo>
                    <a:pt x="954849" y="338594"/>
                  </a:lnTo>
                  <a:lnTo>
                    <a:pt x="962736" y="363778"/>
                  </a:lnTo>
                  <a:lnTo>
                    <a:pt x="971715" y="361403"/>
                  </a:lnTo>
                  <a:lnTo>
                    <a:pt x="973455" y="355257"/>
                  </a:lnTo>
                  <a:lnTo>
                    <a:pt x="975677" y="349643"/>
                  </a:lnTo>
                  <a:lnTo>
                    <a:pt x="991095" y="300024"/>
                  </a:lnTo>
                  <a:lnTo>
                    <a:pt x="1000353" y="249224"/>
                  </a:lnTo>
                  <a:lnTo>
                    <a:pt x="1006322" y="197840"/>
                  </a:lnTo>
                  <a:lnTo>
                    <a:pt x="1011897" y="146443"/>
                  </a:lnTo>
                  <a:close/>
                </a:path>
                <a:path extrusionOk="0" h="890904" w="1070609">
                  <a:moveTo>
                    <a:pt x="1070165" y="448233"/>
                  </a:moveTo>
                  <a:lnTo>
                    <a:pt x="1051013" y="410718"/>
                  </a:lnTo>
                  <a:lnTo>
                    <a:pt x="1029512" y="388696"/>
                  </a:lnTo>
                  <a:lnTo>
                    <a:pt x="1024915" y="391236"/>
                  </a:lnTo>
                  <a:lnTo>
                    <a:pt x="1011910" y="455879"/>
                  </a:lnTo>
                  <a:lnTo>
                    <a:pt x="1010412" y="490194"/>
                  </a:lnTo>
                  <a:lnTo>
                    <a:pt x="1010805" y="524510"/>
                  </a:lnTo>
                  <a:lnTo>
                    <a:pt x="1014488" y="581431"/>
                  </a:lnTo>
                  <a:lnTo>
                    <a:pt x="1025004" y="628624"/>
                  </a:lnTo>
                  <a:lnTo>
                    <a:pt x="1036307" y="653503"/>
                  </a:lnTo>
                  <a:lnTo>
                    <a:pt x="1045171" y="632866"/>
                  </a:lnTo>
                  <a:lnTo>
                    <a:pt x="1057021" y="594639"/>
                  </a:lnTo>
                  <a:lnTo>
                    <a:pt x="1060970" y="549656"/>
                  </a:lnTo>
                  <a:lnTo>
                    <a:pt x="1062202" y="523595"/>
                  </a:lnTo>
                  <a:lnTo>
                    <a:pt x="1064488" y="497789"/>
                  </a:lnTo>
                  <a:lnTo>
                    <a:pt x="1069047" y="472528"/>
                  </a:lnTo>
                  <a:lnTo>
                    <a:pt x="1070165" y="448233"/>
                  </a:lnTo>
                  <a:close/>
                </a:path>
              </a:pathLst>
            </a:custGeom>
            <a:solidFill>
              <a:srgbClr val="FFF9F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1500" y="420735"/>
            <a:ext cx="3590518" cy="274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1500" y="3635926"/>
            <a:ext cx="3590518" cy="321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4700" y="1999200"/>
            <a:ext cx="3054275" cy="43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