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3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3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5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7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50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229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5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17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8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9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4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4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3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F6A662-A05A-4BBE-8C74-A73345431BE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BA7930-3286-44DD-AAD0-8E6AC92D3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5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puzzlegarage.com/img/puzzle/3/4515_preview_r.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9" y="678872"/>
            <a:ext cx="4250731" cy="33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.mycdn.me/i?r=AyH4iRPQ2q0otWIFepML2LxRp-JTm1qA47D1ouwKo-aO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45" y="2983895"/>
            <a:ext cx="4246129" cy="33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-lun.ru/wp-content/uploads/2019/11/kogda-rojdestvo-v-rossii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37" y="3399111"/>
            <a:ext cx="3682551" cy="29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dzeninfra.ru/get-zen-vh/9875806/2a0000018a09ce2dbc3ebf30f94a215c2959/1080x19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68" y="678872"/>
            <a:ext cx="5202092" cy="29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826" y="857252"/>
            <a:ext cx="50300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Благовещение</a:t>
            </a:r>
            <a:endParaRPr lang="ru-RU" sz="6000" b="1" i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ic.rutubelist.ru/video/b3/35/b335c24109202d1b3639ef37038d34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88" y="1731817"/>
            <a:ext cx="6816615" cy="45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8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.d-cd.net/d_7yimZpxjkNOj94zco1NCl_ZKw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20" y="623454"/>
            <a:ext cx="4333009" cy="57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1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vesiskitim.ru/static/records/dfb272c6a21d46828fbc17ee92f67abc.webp"/>
          <p:cNvSpPr>
            <a:spLocks noChangeAspect="1" noChangeArrowheads="1"/>
          </p:cNvSpPr>
          <p:nvPr/>
        </p:nvSpPr>
        <p:spPr bwMode="auto">
          <a:xfrm>
            <a:off x="1259509" y="3203909"/>
            <a:ext cx="295709" cy="2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pic.rutubelist.ru/video/fa/ae/faae67550c4aea0067ac0631e7e6f4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3" y="378619"/>
            <a:ext cx="11319162" cy="61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6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kopilkaurokov.ru/up/html/2017/08/14/k_5991db11d6c7f/425401_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466292"/>
            <a:ext cx="11194473" cy="59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2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kopilkaurokov.ru/up/html/2017/08/14/k_5991db11d6c7f/425401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8" y="651164"/>
            <a:ext cx="5520171" cy="41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sd.kopilkaurokov.ru/up/html/2017/08/14/k_5991db11d6c7f/425401_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09" y="2743363"/>
            <a:ext cx="5573568" cy="35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7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erstni.com/wp-content/uploads/2018/07/2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30" y="1177637"/>
            <a:ext cx="7100978" cy="50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1" y="803563"/>
            <a:ext cx="41563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Колядки</a:t>
            </a:r>
            <a:endParaRPr lang="ru-RU" sz="6000" b="1" i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1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valtasar.ru/data/_uploaded/image/2018-12/gadanie-na-svyatk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4" y="2671425"/>
            <a:ext cx="5344680" cy="35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8902" y="1163782"/>
            <a:ext cx="7824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Гадание</a:t>
            </a:r>
            <a:endParaRPr lang="ru-RU" sz="6000" b="1" i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https://babr24.com/n2p/i/2019/7/1900_sg_02200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1" y="2671425"/>
            <a:ext cx="5186213" cy="35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26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3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colorSit</dc:creator>
  <cp:lastModifiedBy>colorSit</cp:lastModifiedBy>
  <cp:revision>9</cp:revision>
  <dcterms:created xsi:type="dcterms:W3CDTF">2023-11-23T11:40:22Z</dcterms:created>
  <dcterms:modified xsi:type="dcterms:W3CDTF">2023-11-23T12:27:19Z</dcterms:modified>
</cp:coreProperties>
</file>