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61"/>
    <p:restoredTop sz="94663"/>
  </p:normalViewPr>
  <p:slideViewPr>
    <p:cSldViewPr snapToGrid="0" snapToObjects="1">
      <p:cViewPr>
        <p:scale>
          <a:sx n="77" d="100"/>
          <a:sy n="77" d="100"/>
        </p:scale>
        <p:origin x="256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DCC937-923E-1949-8D4C-2B1E0A15C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561A24-D3C3-614F-8032-7415AB172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FBBD6D-C2B9-2747-A4FD-04ADF176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D1E7-66EB-EE4D-BC89-29BE7589691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C56BC3-62AA-9A4D-B92A-9715E25D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01786F-3EC6-D84B-B2E3-0F42A691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63A-A461-3443-BC6E-7574B966A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9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CBDD1-B219-9D42-8FCB-7A4540FC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008B80-70F7-B946-928D-B81A3644C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213316-A1DF-EB4B-BDEC-A1D74FFD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D1E7-66EB-EE4D-BC89-29BE7589691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2A6F1-09B3-A344-8DC1-F17B0E69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8E51-65B4-7F4A-93DD-97BF0F5C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63A-A461-3443-BC6E-7574B966A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1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94939B-8CF2-2642-ABCA-33257353B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49262E-2927-DA42-B85B-6271AC6D5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6FCB51-A720-5547-B67D-7980EC38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D1E7-66EB-EE4D-BC89-29BE7589691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C24EF1-6466-6648-B31D-47F0671FD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8649F-CEF3-1A42-A5E2-3757DB84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63A-A461-3443-BC6E-7574B966A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17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7D9E5-CDBE-7245-861B-3DF5E9163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FEC0B-99F6-6547-847C-DB9D742F0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1378E4-F253-C745-BF12-CE3025BC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D1E7-66EB-EE4D-BC89-29BE7589691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9FE1C-0F81-2244-910F-322447CAB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CE9FB-6FF3-394D-B206-9D282207A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63A-A461-3443-BC6E-7574B966A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13E28-7AD2-5A4C-8376-712C0F05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F44B4D-081F-8E4D-823D-34A85BDD5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1DFF13-E538-7F44-B257-3FC4B077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D1E7-66EB-EE4D-BC89-29BE7589691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7217B-8834-C14F-AFEC-8D928B9E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1CBEB0-E331-8B4F-B5FC-926A76A2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63A-A461-3443-BC6E-7574B966A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5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C8925-FBEF-4447-8D48-0B68685C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3DC52-3EBC-0E49-9A18-F341DB9D3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233AB2-3958-AD43-AB7E-CB8AD7336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91461A-14FE-1749-AD6E-3B39BEC1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D1E7-66EB-EE4D-BC89-29BE7589691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4870A1-99D8-1B43-A4A9-575765D31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3B28EA-7C86-5449-8F27-32389FE89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63A-A461-3443-BC6E-7574B966A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2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E05ED1-59E9-7848-B6DA-FAE8F7AD9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891EAA-8D2A-1647-B602-26A78A6EA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90D1A2-AB5B-BA4C-A555-9F28933FDF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C71B76-7243-A74F-AE8B-04048700D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4D4135-920A-B741-B013-A1E156CD5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52263B-69BB-684D-8317-38603D15B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D1E7-66EB-EE4D-BC89-29BE7589691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1790CF-F005-EE43-8FA9-AE78AB2D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3B5C7D-E6AA-0646-9637-8599F4E0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63A-A461-3443-BC6E-7574B966A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2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4FD6A-BE61-4647-9D1F-8119A739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98CD1F-8F68-434E-AF87-4F9E45A3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D1E7-66EB-EE4D-BC89-29BE7589691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85CED7-394F-7744-8AF4-F9AE0779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A4B58A-9707-AA4E-A192-E6A36F45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63A-A461-3443-BC6E-7574B966A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9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13725D-FD28-E04B-B73E-05665C171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D1E7-66EB-EE4D-BC89-29BE7589691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27299B-6C57-A944-B560-A6339C4EC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FC1A6A-427F-7049-8E97-5E965031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63A-A461-3443-BC6E-7574B966A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1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BE809-D34C-EA4D-A717-52A86437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CBBD27-C453-1741-81B0-3765D8B81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FB9455-0A97-7A4F-91E0-1636BB996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AC29B2-FAEA-E045-A946-2722AECA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D1E7-66EB-EE4D-BC89-29BE7589691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CDCBE-2087-414C-AC30-3DEAC6EA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4BA1EA-BC3D-D24D-A275-DFC0E0DA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63A-A461-3443-BC6E-7574B966A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90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FF15D-0BC5-B748-8E95-B029E740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8400E8-2513-A14E-9072-D27852DB7F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CE757B-EA4A-CA49-9791-442FD962F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BEB85A-E063-9448-AE92-8FDB3884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4D1E7-66EB-EE4D-BC89-29BE7589691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3D28AB-58CA-1D41-A636-6871C3549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37D5C3-E61F-7649-970B-76C544A1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1063A-A461-3443-BC6E-7574B966A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2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1D1DB-3E6C-C647-8B7F-896027712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608B3A-AED1-DF47-A9AA-107CF9E71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052A94-34E3-1D4B-B640-C67093CC2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4D1E7-66EB-EE4D-BC89-29BE7589691D}" type="datetimeFigureOut">
              <a:rPr lang="ru-RU" smtClean="0"/>
              <a:t>23.05.2022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4C42-634C-D04E-95BB-356079C39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87320D-A059-1148-BD19-03B41480B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1063A-A461-3443-BC6E-7574B966AB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5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4" Type="http://schemas.openxmlformats.org/officeDocument/2006/relationships/audio" Target="../media/media6.m4a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microsoft.com/office/2007/relationships/hdphoto" Target="../media/hdphoto4.wdp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клипарт полянка (66 фото)">
            <a:extLst>
              <a:ext uri="{FF2B5EF4-FFF2-40B4-BE49-F238E27FC236}">
                <a16:creationId xmlns:a16="http://schemas.microsoft.com/office/drawing/2014/main" id="{05E87488-9485-7F4D-AFFF-D50A5D36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B8DBE5E-21F7-5D43-8727-19922443FB18}"/>
              </a:ext>
            </a:extLst>
          </p:cNvPr>
          <p:cNvSpPr/>
          <p:nvPr/>
        </p:nvSpPr>
        <p:spPr>
          <a:xfrm>
            <a:off x="2269216" y="1674674"/>
            <a:ext cx="765357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Квест – игра </a:t>
            </a:r>
          </a:p>
          <a:p>
            <a:pPr algn="ctr"/>
            <a:r>
              <a:rPr lang="ru-RU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«На пути в школу»</a:t>
            </a:r>
          </a:p>
        </p:txBody>
      </p:sp>
    </p:spTree>
    <p:extLst>
      <p:ext uri="{BB962C8B-B14F-4D97-AF65-F5344CB8AC3E}">
        <p14:creationId xmlns:p14="http://schemas.microsoft.com/office/powerpoint/2010/main" val="252483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CFB594-0048-2447-A908-74B52282E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4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клипарт полянка (66 фото)">
            <a:extLst>
              <a:ext uri="{FF2B5EF4-FFF2-40B4-BE49-F238E27FC236}">
                <a16:creationId xmlns:a16="http://schemas.microsoft.com/office/drawing/2014/main" id="{05E87488-9485-7F4D-AFFF-D50A5D36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уб. Клипарт | Векторный сток">
            <a:extLst>
              <a:ext uri="{FF2B5EF4-FFF2-40B4-BE49-F238E27FC236}">
                <a16:creationId xmlns:a16="http://schemas.microsoft.com/office/drawing/2014/main" id="{848692A2-B531-F447-920B-FD3A43D9A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8" t="67866" r="4414" b="-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Иван Царевич и Серый Волк (2011): фото, кадры и постеры из мультфильма -  Вокруг ТВ.">
            <a:extLst>
              <a:ext uri="{FF2B5EF4-FFF2-40B4-BE49-F238E27FC236}">
                <a16:creationId xmlns:a16="http://schemas.microsoft.com/office/drawing/2014/main" id="{D50C6326-BC0E-F64B-8907-F0F32BE34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alphaModFix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18" r="22291"/>
          <a:stretch/>
        </p:blipFill>
        <p:spPr bwMode="auto">
          <a:xfrm>
            <a:off x="665018" y="116378"/>
            <a:ext cx="3740727" cy="42066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МАДОУ № 34 &quot;Золотой ключик&quot; | Главная">
            <a:extLst>
              <a:ext uri="{FF2B5EF4-FFF2-40B4-BE49-F238E27FC236}">
                <a16:creationId xmlns:a16="http://schemas.microsoft.com/office/drawing/2014/main" id="{8696B340-20EA-7141-BE98-16F423C23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4262">
            <a:off x="2531142" y="1224336"/>
            <a:ext cx="3897447" cy="3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Новая запись 6" descr="Новая запись 6">
            <a:hlinkClick r:id="" action="ppaction://media"/>
            <a:extLst>
              <a:ext uri="{FF2B5EF4-FFF2-40B4-BE49-F238E27FC236}">
                <a16:creationId xmlns:a16="http://schemas.microsoft.com/office/drawing/2014/main" id="{6222DE2A-CA21-CD44-BE93-24D8BD86D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8029" y="6045200"/>
            <a:ext cx="812800" cy="812800"/>
          </a:xfrm>
          <a:prstGeom prst="rect">
            <a:avLst/>
          </a:prstGeom>
        </p:spPr>
      </p:pic>
      <p:pic>
        <p:nvPicPr>
          <p:cNvPr id="3" name="Новая запись 7" descr="Новая запись 7">
            <a:hlinkClick r:id="" action="ppaction://media"/>
            <a:extLst>
              <a:ext uri="{FF2B5EF4-FFF2-40B4-BE49-F238E27FC236}">
                <a16:creationId xmlns:a16="http://schemas.microsoft.com/office/drawing/2014/main" id="{F1F70522-A2EE-9348-AA08-BF41778489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63962" y="60445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4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клипарт полянка (66 фото)">
            <a:extLst>
              <a:ext uri="{FF2B5EF4-FFF2-40B4-BE49-F238E27FC236}">
                <a16:creationId xmlns:a16="http://schemas.microsoft.com/office/drawing/2014/main" id="{CF93BD88-286C-0546-8A6A-B04675BA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5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клипарт полянка (66 фото)">
            <a:extLst>
              <a:ext uri="{FF2B5EF4-FFF2-40B4-BE49-F238E27FC236}">
                <a16:creationId xmlns:a16="http://schemas.microsoft.com/office/drawing/2014/main" id="{05E87488-9485-7F4D-AFFF-D50A5D36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уб. Клипарт | Векторный сток">
            <a:extLst>
              <a:ext uri="{FF2B5EF4-FFF2-40B4-BE49-F238E27FC236}">
                <a16:creationId xmlns:a16="http://schemas.microsoft.com/office/drawing/2014/main" id="{848692A2-B531-F447-920B-FD3A43D9A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8" t="67866" r="4414" b="-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Иван Царевич и Серый Волк (2011): фото, кадры и постеры из мультфильма -  Вокруг ТВ.">
            <a:extLst>
              <a:ext uri="{FF2B5EF4-FFF2-40B4-BE49-F238E27FC236}">
                <a16:creationId xmlns:a16="http://schemas.microsoft.com/office/drawing/2014/main" id="{D50C6326-BC0E-F64B-8907-F0F32BE34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18" r="22291"/>
          <a:stretch/>
        </p:blipFill>
        <p:spPr bwMode="auto">
          <a:xfrm>
            <a:off x="631769" y="315882"/>
            <a:ext cx="4021218" cy="4522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Новая запись 2" descr="Новая запись 2">
            <a:hlinkClick r:id="" action="ppaction://media"/>
            <a:extLst>
              <a:ext uri="{FF2B5EF4-FFF2-40B4-BE49-F238E27FC236}">
                <a16:creationId xmlns:a16="http://schemas.microsoft.com/office/drawing/2014/main" id="{84248637-7277-0D41-B60C-F01D381D85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59234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1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21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клипарт полянка (66 фото)">
            <a:extLst>
              <a:ext uri="{FF2B5EF4-FFF2-40B4-BE49-F238E27FC236}">
                <a16:creationId xmlns:a16="http://schemas.microsoft.com/office/drawing/2014/main" id="{05E87488-9485-7F4D-AFFF-D50A5D36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4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DB81CA-8220-6042-B876-397658F4A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9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клипарт полянка (66 фото)">
            <a:extLst>
              <a:ext uri="{FF2B5EF4-FFF2-40B4-BE49-F238E27FC236}">
                <a16:creationId xmlns:a16="http://schemas.microsoft.com/office/drawing/2014/main" id="{05E87488-9485-7F4D-AFFF-D50A5D36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уб. Клипарт | Векторный сток">
            <a:extLst>
              <a:ext uri="{FF2B5EF4-FFF2-40B4-BE49-F238E27FC236}">
                <a16:creationId xmlns:a16="http://schemas.microsoft.com/office/drawing/2014/main" id="{848692A2-B531-F447-920B-FD3A43D9A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8" t="67866" r="4414" b="-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Иван Царевич и Серый Волк (2011): фото, кадры и постеры из мультфильма -  Вокруг ТВ.">
            <a:extLst>
              <a:ext uri="{FF2B5EF4-FFF2-40B4-BE49-F238E27FC236}">
                <a16:creationId xmlns:a16="http://schemas.microsoft.com/office/drawing/2014/main" id="{D50C6326-BC0E-F64B-8907-F0F32BE34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18" r="22291"/>
          <a:stretch/>
        </p:blipFill>
        <p:spPr bwMode="auto">
          <a:xfrm>
            <a:off x="631766" y="332508"/>
            <a:ext cx="3991650" cy="44888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АДОУ № 34 &quot;Золотой ключик&quot; | Главная">
            <a:extLst>
              <a:ext uri="{FF2B5EF4-FFF2-40B4-BE49-F238E27FC236}">
                <a16:creationId xmlns:a16="http://schemas.microsoft.com/office/drawing/2014/main" id="{F0FAE397-A792-4948-BA36-C82066C6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4262">
            <a:off x="2858845" y="1107956"/>
            <a:ext cx="3897447" cy="3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Новая запись 3" descr="Новая запись 3">
            <a:hlinkClick r:id="" action="ppaction://media"/>
            <a:extLst>
              <a:ext uri="{FF2B5EF4-FFF2-40B4-BE49-F238E27FC236}">
                <a16:creationId xmlns:a16="http://schemas.microsoft.com/office/drawing/2014/main" id="{9C892A4A-E8CB-B34B-8A45-944CAD96B6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594477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D9C604-1838-CC4D-9759-2EFCAED6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7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клипарт полянка (66 фото)">
            <a:extLst>
              <a:ext uri="{FF2B5EF4-FFF2-40B4-BE49-F238E27FC236}">
                <a16:creationId xmlns:a16="http://schemas.microsoft.com/office/drawing/2014/main" id="{05E87488-9485-7F4D-AFFF-D50A5D36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уб. Клипарт | Векторный сток">
            <a:extLst>
              <a:ext uri="{FF2B5EF4-FFF2-40B4-BE49-F238E27FC236}">
                <a16:creationId xmlns:a16="http://schemas.microsoft.com/office/drawing/2014/main" id="{848692A2-B531-F447-920B-FD3A43D9A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8" t="67866" r="4414" b="-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Иван Царевич и Серый Волк (2011): фото, кадры и постеры из мультфильма -  Вокруг ТВ.">
            <a:extLst>
              <a:ext uri="{FF2B5EF4-FFF2-40B4-BE49-F238E27FC236}">
                <a16:creationId xmlns:a16="http://schemas.microsoft.com/office/drawing/2014/main" id="{D50C6326-BC0E-F64B-8907-F0F32BE34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18" r="22291"/>
          <a:stretch/>
        </p:blipFill>
        <p:spPr bwMode="auto">
          <a:xfrm>
            <a:off x="665018" y="116378"/>
            <a:ext cx="3740727" cy="42066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МАДОУ № 34 &quot;Золотой ключик&quot; | Главная">
            <a:extLst>
              <a:ext uri="{FF2B5EF4-FFF2-40B4-BE49-F238E27FC236}">
                <a16:creationId xmlns:a16="http://schemas.microsoft.com/office/drawing/2014/main" id="{860225B6-095E-4E4C-9691-E323C8C61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4262">
            <a:off x="2659339" y="1207710"/>
            <a:ext cx="3897447" cy="3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Новая запись 4" descr="Новая запись 4">
            <a:hlinkClick r:id="" action="ppaction://media"/>
            <a:extLst>
              <a:ext uri="{FF2B5EF4-FFF2-40B4-BE49-F238E27FC236}">
                <a16:creationId xmlns:a16="http://schemas.microsoft.com/office/drawing/2014/main" id="{6FB3315C-0758-A74F-8D38-2F4D43336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60777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9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F9A7E6-11A3-FB42-B907-85154185D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85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клипарт полянка (66 фото)">
            <a:extLst>
              <a:ext uri="{FF2B5EF4-FFF2-40B4-BE49-F238E27FC236}">
                <a16:creationId xmlns:a16="http://schemas.microsoft.com/office/drawing/2014/main" id="{05E87488-9485-7F4D-AFFF-D50A5D365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уб. Клипарт | Векторный сток">
            <a:extLst>
              <a:ext uri="{FF2B5EF4-FFF2-40B4-BE49-F238E27FC236}">
                <a16:creationId xmlns:a16="http://schemas.microsoft.com/office/drawing/2014/main" id="{848692A2-B531-F447-920B-FD3A43D9A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8" t="67866" r="4414" b="-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Иван Царевич и Серый Волк (2011): фото, кадры и постеры из мультфильма -  Вокруг ТВ.">
            <a:extLst>
              <a:ext uri="{FF2B5EF4-FFF2-40B4-BE49-F238E27FC236}">
                <a16:creationId xmlns:a16="http://schemas.microsoft.com/office/drawing/2014/main" id="{D50C6326-BC0E-F64B-8907-F0F32BE34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18" r="22291"/>
          <a:stretch/>
        </p:blipFill>
        <p:spPr bwMode="auto">
          <a:xfrm>
            <a:off x="665018" y="116378"/>
            <a:ext cx="3740727" cy="42066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МАДОУ № 34 &quot;Золотой ключик&quot; | Главная">
            <a:extLst>
              <a:ext uri="{FF2B5EF4-FFF2-40B4-BE49-F238E27FC236}">
                <a16:creationId xmlns:a16="http://schemas.microsoft.com/office/drawing/2014/main" id="{9234D3E0-F8AD-8E48-A07B-310C465F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34262">
            <a:off x="2531143" y="1157832"/>
            <a:ext cx="3897447" cy="31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Новая запись 5" descr="Новая запись 5">
            <a:hlinkClick r:id="" action="ppaction://media"/>
            <a:extLst>
              <a:ext uri="{FF2B5EF4-FFF2-40B4-BE49-F238E27FC236}">
                <a16:creationId xmlns:a16="http://schemas.microsoft.com/office/drawing/2014/main" id="{723D3B6D-73D2-E442-AC60-98842B4173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61615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2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9</Words>
  <Application>Microsoft Macintosh PowerPoint</Application>
  <PresentationFormat>Широкоэкранный</PresentationFormat>
  <Paragraphs>2</Paragraphs>
  <Slides>12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</cp:revision>
  <dcterms:created xsi:type="dcterms:W3CDTF">2022-05-23T15:28:15Z</dcterms:created>
  <dcterms:modified xsi:type="dcterms:W3CDTF">2022-05-23T18:51:32Z</dcterms:modified>
</cp:coreProperties>
</file>